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
  </p:notesMasterIdLst>
  <p:sldIdLst>
    <p:sldId id="260" r:id="rId2"/>
    <p:sldId id="262" r:id="rId3"/>
    <p:sldId id="266" r:id="rId4"/>
    <p:sldId id="269" r:id="rId5"/>
    <p:sldId id="267" r:id="rId6"/>
    <p:sldId id="268" r:id="rId7"/>
    <p:sldId id="270" r:id="rId8"/>
    <p:sldId id="271" r:id="rId9"/>
    <p:sldId id="272" r:id="rId10"/>
    <p:sldId id="273" r:id="rId11"/>
    <p:sldId id="274" r:id="rId12"/>
    <p:sldId id="277" r:id="rId13"/>
    <p:sldId id="275" r:id="rId14"/>
  </p:sldIdLst>
  <p:sldSz cx="9144000" cy="6858000" type="screen4x3"/>
  <p:notesSz cx="6858000" cy="9144000"/>
  <p:defaultTextStyle>
    <a:defPPr>
      <a:defRPr lang="it-IT"/>
    </a:defPPr>
    <a:lvl1pPr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5pPr>
    <a:lvl6pPr marL="2286000" algn="l" defTabSz="914400" rtl="0" eaLnBrk="1" latinLnBrk="0" hangingPunct="1">
      <a:defRPr sz="2400" kern="1200">
        <a:solidFill>
          <a:schemeClr val="tx1"/>
        </a:solidFill>
        <a:latin typeface="Arial" charset="0"/>
        <a:ea typeface="ＭＳ Ｐゴシック" pitchFamily="92" charset="-128"/>
        <a:cs typeface="+mn-cs"/>
      </a:defRPr>
    </a:lvl6pPr>
    <a:lvl7pPr marL="2743200" algn="l" defTabSz="914400" rtl="0" eaLnBrk="1" latinLnBrk="0" hangingPunct="1">
      <a:defRPr sz="2400" kern="1200">
        <a:solidFill>
          <a:schemeClr val="tx1"/>
        </a:solidFill>
        <a:latin typeface="Arial" charset="0"/>
        <a:ea typeface="ＭＳ Ｐゴシック" pitchFamily="92" charset="-128"/>
        <a:cs typeface="+mn-cs"/>
      </a:defRPr>
    </a:lvl7pPr>
    <a:lvl8pPr marL="3200400" algn="l" defTabSz="914400" rtl="0" eaLnBrk="1" latinLnBrk="0" hangingPunct="1">
      <a:defRPr sz="2400" kern="1200">
        <a:solidFill>
          <a:schemeClr val="tx1"/>
        </a:solidFill>
        <a:latin typeface="Arial" charset="0"/>
        <a:ea typeface="ＭＳ Ｐゴシック" pitchFamily="92" charset="-128"/>
        <a:cs typeface="+mn-cs"/>
      </a:defRPr>
    </a:lvl8pPr>
    <a:lvl9pPr marL="3657600" algn="l" defTabSz="914400" rtl="0" eaLnBrk="1" latinLnBrk="0" hangingPunct="1">
      <a:defRPr sz="2400" kern="1200">
        <a:solidFill>
          <a:schemeClr val="tx1"/>
        </a:solidFill>
        <a:latin typeface="Arial" charset="0"/>
        <a:ea typeface="ＭＳ Ｐゴシック" pitchFamily="9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066"/>
    <a:srgbClr val="0027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464" autoAdjust="0"/>
    <p:restoredTop sz="90931" autoAdjust="0"/>
  </p:normalViewPr>
  <p:slideViewPr>
    <p:cSldViewPr showGuides="1">
      <p:cViewPr varScale="1">
        <p:scale>
          <a:sx n="79" d="100"/>
          <a:sy n="79" d="100"/>
        </p:scale>
        <p:origin x="101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5" d="100"/>
          <a:sy n="85" d="100"/>
        </p:scale>
        <p:origin x="-387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spcBef>
                <a:spcPct val="50000"/>
              </a:spcBef>
              <a:defRPr sz="1200">
                <a:latin typeface="Arial" charset="0"/>
                <a:ea typeface="ＭＳ Ｐゴシック" charset="-128"/>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spcBef>
                <a:spcPct val="50000"/>
              </a:spcBef>
              <a:defRPr sz="1200">
                <a:latin typeface="Arial" charset="0"/>
                <a:ea typeface="ＭＳ Ｐゴシック" charset="-128"/>
              </a:defRPr>
            </a:lvl1pPr>
          </a:lstStyle>
          <a:p>
            <a:pPr>
              <a:defRPr/>
            </a:pPr>
            <a:fld id="{004EF2A9-E517-4611-83F0-26E0EBAC1FF2}" type="datetimeFigureOut">
              <a:rPr lang="it-IT"/>
              <a:pPr>
                <a:defRPr/>
              </a:pPr>
              <a:t>22/03/2016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spcBef>
                <a:spcPct val="50000"/>
              </a:spcBef>
              <a:defRPr sz="1200">
                <a:latin typeface="Arial" charset="0"/>
                <a:ea typeface="ＭＳ Ｐゴシック" charset="-128"/>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spcBef>
                <a:spcPct val="50000"/>
              </a:spcBef>
              <a:defRPr sz="1200"/>
            </a:lvl1pPr>
          </a:lstStyle>
          <a:p>
            <a:fld id="{48CE9117-476E-46D7-AC35-FA2D3D782CAC}" type="slidenum">
              <a:rPr lang="it-IT" altLang="it-IT"/>
              <a:pPr/>
              <a:t>‹#›</a:t>
            </a:fld>
            <a:endParaRPr lang="it-IT" altLang="it-IT"/>
          </a:p>
        </p:txBody>
      </p:sp>
    </p:spTree>
    <p:extLst>
      <p:ext uri="{BB962C8B-B14F-4D97-AF65-F5344CB8AC3E}">
        <p14:creationId xmlns:p14="http://schemas.microsoft.com/office/powerpoint/2010/main" val="4071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02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92" charset="-128"/>
              </a:defRPr>
            </a:lvl1pPr>
            <a:lvl2pPr marL="742950" indent="-285750">
              <a:defRPr sz="2400">
                <a:solidFill>
                  <a:schemeClr val="tx1"/>
                </a:solidFill>
                <a:latin typeface="Arial" charset="0"/>
                <a:ea typeface="ＭＳ Ｐゴシック" pitchFamily="92" charset="-128"/>
              </a:defRPr>
            </a:lvl2pPr>
            <a:lvl3pPr marL="1143000" indent="-228600">
              <a:defRPr sz="2400">
                <a:solidFill>
                  <a:schemeClr val="tx1"/>
                </a:solidFill>
                <a:latin typeface="Arial" charset="0"/>
                <a:ea typeface="ＭＳ Ｐゴシック" pitchFamily="92" charset="-128"/>
              </a:defRPr>
            </a:lvl3pPr>
            <a:lvl4pPr marL="1600200" indent="-228600">
              <a:defRPr sz="2400">
                <a:solidFill>
                  <a:schemeClr val="tx1"/>
                </a:solidFill>
                <a:latin typeface="Arial" charset="0"/>
                <a:ea typeface="ＭＳ Ｐゴシック" pitchFamily="92" charset="-128"/>
              </a:defRPr>
            </a:lvl4pPr>
            <a:lvl5pPr marL="2057400" indent="-228600">
              <a:defRPr sz="2400">
                <a:solidFill>
                  <a:schemeClr val="tx1"/>
                </a:solidFill>
                <a:latin typeface="Arial" charset="0"/>
                <a:ea typeface="ＭＳ Ｐゴシック" pitchFamily="9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2" charset="-128"/>
              </a:defRPr>
            </a:lvl9pPr>
          </a:lstStyle>
          <a:p>
            <a:fld id="{383FA179-A796-4421-9B91-DEED3A2F9336}" type="slidenum">
              <a:rPr lang="it-IT" altLang="it-IT" sz="1200"/>
              <a:pPr/>
              <a:t>1</a:t>
            </a:fld>
            <a:endParaRPr lang="it-IT" altLang="it-IT"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8CE9117-476E-46D7-AC35-FA2D3D782CAC}" type="slidenum">
              <a:rPr lang="it-IT" altLang="it-IT" smtClean="0"/>
              <a:pPr/>
              <a:t>3</a:t>
            </a:fld>
            <a:endParaRPr lang="it-IT" altLang="it-IT"/>
          </a:p>
        </p:txBody>
      </p:sp>
    </p:spTree>
    <p:extLst>
      <p:ext uri="{BB962C8B-B14F-4D97-AF65-F5344CB8AC3E}">
        <p14:creationId xmlns:p14="http://schemas.microsoft.com/office/powerpoint/2010/main" val="3943011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4" name="Immagin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userDrawn="1"/>
        </p:nvCxnSpPr>
        <p:spPr bwMode="auto">
          <a:xfrm>
            <a:off x="360363" y="6119813"/>
            <a:ext cx="8423275" cy="0"/>
          </a:xfrm>
          <a:prstGeom prst="line">
            <a:avLst/>
          </a:prstGeom>
          <a:ln>
            <a:solidFill>
              <a:schemeClr val="bg1">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 name="Connettore 1 5"/>
          <p:cNvCxnSpPr/>
          <p:nvPr userDrawn="1"/>
        </p:nvCxnSpPr>
        <p:spPr bwMode="auto">
          <a:xfrm flipV="1">
            <a:off x="2700338" y="2879725"/>
            <a:ext cx="0" cy="900113"/>
          </a:xfrm>
          <a:prstGeom prst="line">
            <a:avLst/>
          </a:prstGeom>
          <a:noFill/>
          <a:ln w="9525" cap="flat" cmpd="sng" algn="ctr">
            <a:solidFill>
              <a:schemeClr val="bg1">
                <a:lumMod val="75000"/>
              </a:schemeClr>
            </a:solidFill>
            <a:prstDash val="solid"/>
            <a:round/>
            <a:headEnd type="none" w="med" len="med"/>
            <a:tailEnd type="none" w="med" len="med"/>
          </a:ln>
          <a:effectLst/>
        </p:spPr>
      </p:cxnSp>
      <p:pic>
        <p:nvPicPr>
          <p:cNvPr id="7" name="Immagine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63950" y="6218238"/>
            <a:ext cx="18161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0363" y="2879725"/>
            <a:ext cx="22637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Grp="1" noChangeArrowheads="1"/>
          </p:cNvSpPr>
          <p:nvPr>
            <p:ph type="ctrTitle"/>
          </p:nvPr>
        </p:nvSpPr>
        <p:spPr>
          <a:xfrm>
            <a:off x="2880000" y="2880000"/>
            <a:ext cx="5868464" cy="540000"/>
          </a:xfrm>
          <a:prstGeom prst="rect">
            <a:avLst/>
          </a:prstGeom>
        </p:spPr>
        <p:txBody>
          <a:bodyPr/>
          <a:lstStyle>
            <a:lvl1pPr algn="l">
              <a:defRPr sz="2800" baseline="0">
                <a:solidFill>
                  <a:schemeClr val="tx1">
                    <a:lumMod val="50000"/>
                  </a:schemeClr>
                </a:solidFill>
                <a:latin typeface="+mj-lt"/>
              </a:defRPr>
            </a:lvl1pPr>
          </a:lstStyle>
          <a:p>
            <a:r>
              <a:rPr lang="it-IT" dirty="0"/>
              <a:t>Fare clic per modificare lo stile del titolo</a:t>
            </a:r>
          </a:p>
        </p:txBody>
      </p:sp>
      <p:sp>
        <p:nvSpPr>
          <p:cNvPr id="11" name="Rectangle 4"/>
          <p:cNvSpPr>
            <a:spLocks noGrp="1" noChangeArrowheads="1"/>
          </p:cNvSpPr>
          <p:nvPr>
            <p:ph type="subTitle" idx="1"/>
          </p:nvPr>
        </p:nvSpPr>
        <p:spPr>
          <a:xfrm>
            <a:off x="2880000" y="3501009"/>
            <a:ext cx="5868464" cy="360039"/>
          </a:xfrm>
          <a:prstGeom prst="rect">
            <a:avLst/>
          </a:prstGeom>
        </p:spPr>
        <p:txBody>
          <a:bodyPr/>
          <a:lstStyle>
            <a:lvl1pPr marL="0" indent="0" algn="l">
              <a:defRPr sz="1500">
                <a:solidFill>
                  <a:schemeClr val="bg1">
                    <a:lumMod val="50000"/>
                  </a:schemeClr>
                </a:solidFill>
                <a:latin typeface="Frutiger LT 45 Light" pitchFamily="34" charset="0"/>
              </a:defRPr>
            </a:lvl1pPr>
          </a:lstStyle>
          <a:p>
            <a:r>
              <a:rPr lang="it-IT" dirty="0"/>
              <a:t>Fare clic per modificare lo stile del sottotitolo dello schema</a:t>
            </a:r>
          </a:p>
        </p:txBody>
      </p:sp>
    </p:spTree>
    <p:extLst>
      <p:ext uri="{BB962C8B-B14F-4D97-AF65-F5344CB8AC3E}">
        <p14:creationId xmlns:p14="http://schemas.microsoft.com/office/powerpoint/2010/main" val="210684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60000" y="360000"/>
            <a:ext cx="8384798" cy="1191344"/>
          </a:xfrm>
          <a:prstGeom prst="rect">
            <a:avLst/>
          </a:prstGeom>
        </p:spPr>
        <p:txBody>
          <a:bodyPr/>
          <a:lstStyle>
            <a:lvl1pPr>
              <a:defRPr sz="2400"/>
            </a:lvl1pPr>
          </a:lstStyle>
          <a:p>
            <a:r>
              <a:rPr lang="it-IT" dirty="0"/>
              <a:t>Fare clic per modificare lo stile del titolo</a:t>
            </a:r>
          </a:p>
        </p:txBody>
      </p:sp>
      <p:sp>
        <p:nvSpPr>
          <p:cNvPr id="3" name="Segnaposto contenuto 2"/>
          <p:cNvSpPr>
            <a:spLocks noGrp="1"/>
          </p:cNvSpPr>
          <p:nvPr>
            <p:ph idx="1"/>
          </p:nvPr>
        </p:nvSpPr>
        <p:spPr>
          <a:xfrm>
            <a:off x="360000" y="1800000"/>
            <a:ext cx="8384798" cy="4144292"/>
          </a:xfrm>
          <a:prstGeom prst="rect">
            <a:avLst/>
          </a:prstGeom>
        </p:spPr>
        <p:txBody>
          <a:bodyPr/>
          <a:lstStyle>
            <a:lvl1pPr>
              <a:defRPr/>
            </a:lvl1pPr>
          </a:lstStyle>
          <a:p>
            <a:pPr lvl="0"/>
            <a:r>
              <a:rPr lang="it-IT" dirty="0"/>
              <a:t>Fare clic per modificare stili del testo dello schema</a:t>
            </a:r>
          </a:p>
        </p:txBody>
      </p:sp>
      <p:sp>
        <p:nvSpPr>
          <p:cNvPr id="4" name="Rectangle 4"/>
          <p:cNvSpPr>
            <a:spLocks noGrp="1" noChangeArrowheads="1"/>
          </p:cNvSpPr>
          <p:nvPr>
            <p:ph type="dt" sz="half" idx="10"/>
          </p:nvPr>
        </p:nvSpPr>
        <p:spPr/>
        <p:txBody>
          <a:bodyPr/>
          <a:lstStyle>
            <a:lvl1pPr algn="r">
              <a:defRPr dirty="0" smtClean="0"/>
            </a:lvl1pPr>
          </a:lstStyle>
          <a:p>
            <a:pPr>
              <a:defRPr/>
            </a:pPr>
            <a:r>
              <a:rPr lang="it-IT"/>
              <a:t>Luogo, 21/10/2013</a:t>
            </a:r>
          </a:p>
        </p:txBody>
      </p:sp>
      <p:sp>
        <p:nvSpPr>
          <p:cNvPr id="5" name="Rectangle 5"/>
          <p:cNvSpPr>
            <a:spLocks noGrp="1" noChangeArrowheads="1"/>
          </p:cNvSpPr>
          <p:nvPr>
            <p:ph type="ftr" sz="quarter" idx="11"/>
          </p:nvPr>
        </p:nvSpPr>
        <p:spPr/>
        <p:txBody>
          <a:bodyPr/>
          <a:lstStyle>
            <a:lvl1pPr algn="r">
              <a:defRPr/>
            </a:lvl1pPr>
          </a:lstStyle>
          <a:p>
            <a:pPr>
              <a:defRPr/>
            </a:pPr>
            <a:r>
              <a:rPr lang="it-IT"/>
              <a:t>Titolo presentazione</a:t>
            </a:r>
          </a:p>
        </p:txBody>
      </p:sp>
      <p:sp>
        <p:nvSpPr>
          <p:cNvPr id="6" name="Rectangle 6"/>
          <p:cNvSpPr>
            <a:spLocks noGrp="1" noChangeArrowheads="1"/>
          </p:cNvSpPr>
          <p:nvPr>
            <p:ph type="sldNum" sz="quarter" idx="12"/>
          </p:nvPr>
        </p:nvSpPr>
        <p:spPr/>
        <p:txBody>
          <a:bodyPr/>
          <a:lstStyle>
            <a:lvl1pPr>
              <a:defRPr/>
            </a:lvl1pPr>
          </a:lstStyle>
          <a:p>
            <a:fld id="{FECDE4D2-E550-4C8F-AB64-AC7C179AE0B9}" type="slidenum">
              <a:rPr lang="it-IT" altLang="it-IT"/>
              <a:pPr/>
              <a:t>‹#›</a:t>
            </a:fld>
            <a:endParaRPr lang="it-IT" altLang="it-IT"/>
          </a:p>
        </p:txBody>
      </p:sp>
    </p:spTree>
    <p:extLst>
      <p:ext uri="{BB962C8B-B14F-4D97-AF65-F5344CB8AC3E}">
        <p14:creationId xmlns:p14="http://schemas.microsoft.com/office/powerpoint/2010/main" val="96815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644008" y="1800000"/>
            <a:ext cx="4140000" cy="4143600"/>
          </a:xfrm>
          <a:prstGeom prst="rect">
            <a:avLst/>
          </a:prstGeom>
        </p:spPr>
        <p:txBody>
          <a:bodyPr/>
          <a:lstStyle>
            <a:lvl1pPr>
              <a:defRPr sz="1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a:t>Fare clic per modificare stili del</a:t>
            </a:r>
          </a:p>
          <a:p>
            <a:pPr lvl="0"/>
            <a:r>
              <a:rPr lang="it-IT" dirty="0"/>
              <a:t>testo dello schema</a:t>
            </a:r>
          </a:p>
        </p:txBody>
      </p:sp>
      <p:sp>
        <p:nvSpPr>
          <p:cNvPr id="9" name="Segnaposto testo 2"/>
          <p:cNvSpPr>
            <a:spLocks noGrp="1"/>
          </p:cNvSpPr>
          <p:nvPr>
            <p:ph type="body" idx="13"/>
          </p:nvPr>
        </p:nvSpPr>
        <p:spPr>
          <a:xfrm>
            <a:off x="360000" y="1800000"/>
            <a:ext cx="4140000" cy="4143600"/>
          </a:xfrm>
          <a:prstGeom prst="rect">
            <a:avLst/>
          </a:prstGeom>
        </p:spPr>
        <p:txBody>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dirty="0"/>
              <a:t>Fare clic per modificare stili del testo dello schema</a:t>
            </a:r>
          </a:p>
        </p:txBody>
      </p:sp>
      <p:sp>
        <p:nvSpPr>
          <p:cNvPr id="8" name="Titolo 1"/>
          <p:cNvSpPr>
            <a:spLocks noGrp="1"/>
          </p:cNvSpPr>
          <p:nvPr>
            <p:ph type="title"/>
          </p:nvPr>
        </p:nvSpPr>
        <p:spPr>
          <a:xfrm>
            <a:off x="360000" y="360000"/>
            <a:ext cx="8384798" cy="1191344"/>
          </a:xfrm>
          <a:prstGeom prst="rect">
            <a:avLst/>
          </a:prstGeom>
        </p:spPr>
        <p:txBody>
          <a:bodyPr/>
          <a:lstStyle>
            <a:lvl1pPr>
              <a:defRPr sz="2400"/>
            </a:lvl1pPr>
          </a:lstStyle>
          <a:p>
            <a:r>
              <a:rPr lang="it-IT" dirty="0"/>
              <a:t>Fare clic per modificare lo stile del titolo</a:t>
            </a:r>
          </a:p>
        </p:txBody>
      </p:sp>
      <p:sp>
        <p:nvSpPr>
          <p:cNvPr id="5" name="Rectangle 4"/>
          <p:cNvSpPr>
            <a:spLocks noGrp="1" noChangeArrowheads="1"/>
          </p:cNvSpPr>
          <p:nvPr>
            <p:ph type="dt" sz="half" idx="14"/>
          </p:nvPr>
        </p:nvSpPr>
        <p:spPr/>
        <p:txBody>
          <a:bodyPr/>
          <a:lstStyle>
            <a:lvl1pPr algn="r">
              <a:defRPr dirty="0" smtClean="0"/>
            </a:lvl1pPr>
          </a:lstStyle>
          <a:p>
            <a:pPr>
              <a:defRPr/>
            </a:pPr>
            <a:r>
              <a:rPr lang="it-IT"/>
              <a:t>Luogo, 21/10/2013</a:t>
            </a:r>
          </a:p>
        </p:txBody>
      </p:sp>
      <p:sp>
        <p:nvSpPr>
          <p:cNvPr id="6" name="Rectangle 5"/>
          <p:cNvSpPr>
            <a:spLocks noGrp="1" noChangeArrowheads="1"/>
          </p:cNvSpPr>
          <p:nvPr>
            <p:ph type="ftr" sz="quarter" idx="15"/>
          </p:nvPr>
        </p:nvSpPr>
        <p:spPr/>
        <p:txBody>
          <a:bodyPr/>
          <a:lstStyle>
            <a:lvl1pPr algn="r">
              <a:defRPr/>
            </a:lvl1pPr>
          </a:lstStyle>
          <a:p>
            <a:pPr>
              <a:defRPr/>
            </a:pPr>
            <a:r>
              <a:rPr lang="it-IT"/>
              <a:t>Titolo presentazione</a:t>
            </a:r>
          </a:p>
        </p:txBody>
      </p:sp>
      <p:sp>
        <p:nvSpPr>
          <p:cNvPr id="7" name="Rectangle 6"/>
          <p:cNvSpPr>
            <a:spLocks noGrp="1" noChangeArrowheads="1"/>
          </p:cNvSpPr>
          <p:nvPr>
            <p:ph type="sldNum" sz="quarter" idx="16"/>
          </p:nvPr>
        </p:nvSpPr>
        <p:spPr/>
        <p:txBody>
          <a:bodyPr/>
          <a:lstStyle>
            <a:lvl1pPr>
              <a:defRPr/>
            </a:lvl1pPr>
          </a:lstStyle>
          <a:p>
            <a:fld id="{5E16C2D3-F593-4C5D-8D68-C90547BA42FD}" type="slidenum">
              <a:rPr lang="it-IT" altLang="it-IT"/>
              <a:pPr/>
              <a:t>‹#›</a:t>
            </a:fld>
            <a:endParaRPr lang="it-IT" altLang="it-IT"/>
          </a:p>
        </p:txBody>
      </p:sp>
    </p:spTree>
    <p:extLst>
      <p:ext uri="{BB962C8B-B14F-4D97-AF65-F5344CB8AC3E}">
        <p14:creationId xmlns:p14="http://schemas.microsoft.com/office/powerpoint/2010/main" val="409805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644008" y="1124744"/>
            <a:ext cx="4140000" cy="916554"/>
          </a:xfrm>
          <a:prstGeom prst="rect">
            <a:avLst/>
          </a:prstGeom>
        </p:spPr>
        <p:txBody>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stili del testo dello schema</a:t>
            </a:r>
          </a:p>
        </p:txBody>
      </p:sp>
      <p:sp>
        <p:nvSpPr>
          <p:cNvPr id="10" name="Segnaposto contenuto 3"/>
          <p:cNvSpPr>
            <a:spLocks noGrp="1"/>
          </p:cNvSpPr>
          <p:nvPr>
            <p:ph sz="half" idx="13"/>
          </p:nvPr>
        </p:nvSpPr>
        <p:spPr>
          <a:xfrm>
            <a:off x="4644008" y="2174875"/>
            <a:ext cx="4140000" cy="3774405"/>
          </a:xfrm>
          <a:prstGeom prst="rect">
            <a:avLst/>
          </a:prstGeom>
        </p:spPr>
        <p:txBody>
          <a:bodyPr/>
          <a:lstStyle>
            <a:lvl1pPr>
              <a:defRPr sz="18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a:t>Fare clic per modificare stili del</a:t>
            </a:r>
          </a:p>
          <a:p>
            <a:pPr lvl="0"/>
            <a:r>
              <a:rPr lang="it-IT" dirty="0"/>
              <a:t>testo dello schema</a:t>
            </a:r>
          </a:p>
        </p:txBody>
      </p:sp>
      <p:sp>
        <p:nvSpPr>
          <p:cNvPr id="11" name="Segnaposto testo 2"/>
          <p:cNvSpPr>
            <a:spLocks noGrp="1"/>
          </p:cNvSpPr>
          <p:nvPr>
            <p:ph type="body" idx="17"/>
          </p:nvPr>
        </p:nvSpPr>
        <p:spPr>
          <a:xfrm>
            <a:off x="360000" y="1124744"/>
            <a:ext cx="4140000" cy="916554"/>
          </a:xfrm>
          <a:prstGeom prst="rect">
            <a:avLst/>
          </a:prstGeom>
        </p:spPr>
        <p:txBody>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stili del testo dello schema</a:t>
            </a:r>
          </a:p>
        </p:txBody>
      </p:sp>
      <p:sp>
        <p:nvSpPr>
          <p:cNvPr id="12" name="Segnaposto contenuto 3"/>
          <p:cNvSpPr>
            <a:spLocks noGrp="1"/>
          </p:cNvSpPr>
          <p:nvPr>
            <p:ph sz="half" idx="18"/>
          </p:nvPr>
        </p:nvSpPr>
        <p:spPr>
          <a:xfrm>
            <a:off x="360000" y="2174875"/>
            <a:ext cx="4140000" cy="3774405"/>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a:t>Fare clic per modificare stili del</a:t>
            </a:r>
          </a:p>
          <a:p>
            <a:pPr lvl="0"/>
            <a:r>
              <a:rPr lang="it-IT" dirty="0"/>
              <a:t>testo dello schema</a:t>
            </a:r>
          </a:p>
        </p:txBody>
      </p:sp>
      <p:sp>
        <p:nvSpPr>
          <p:cNvPr id="13" name="Titolo 1"/>
          <p:cNvSpPr>
            <a:spLocks noGrp="1"/>
          </p:cNvSpPr>
          <p:nvPr>
            <p:ph type="title"/>
          </p:nvPr>
        </p:nvSpPr>
        <p:spPr>
          <a:xfrm>
            <a:off x="360000" y="360000"/>
            <a:ext cx="8384798" cy="654637"/>
          </a:xfrm>
          <a:prstGeom prst="rect">
            <a:avLst/>
          </a:prstGeom>
        </p:spPr>
        <p:txBody>
          <a:bodyPr/>
          <a:lstStyle>
            <a:lvl1pPr>
              <a:defRPr sz="2400"/>
            </a:lvl1pPr>
          </a:lstStyle>
          <a:p>
            <a:r>
              <a:rPr lang="it-IT" dirty="0"/>
              <a:t>Fare clic per modificare lo stile del titolo</a:t>
            </a:r>
          </a:p>
        </p:txBody>
      </p:sp>
      <p:sp>
        <p:nvSpPr>
          <p:cNvPr id="7" name="Rectangle 4"/>
          <p:cNvSpPr>
            <a:spLocks noGrp="1" noChangeArrowheads="1"/>
          </p:cNvSpPr>
          <p:nvPr>
            <p:ph type="dt" sz="half" idx="19"/>
          </p:nvPr>
        </p:nvSpPr>
        <p:spPr/>
        <p:txBody>
          <a:bodyPr/>
          <a:lstStyle>
            <a:lvl1pPr algn="r">
              <a:defRPr/>
            </a:lvl1pPr>
          </a:lstStyle>
          <a:p>
            <a:pPr>
              <a:defRPr/>
            </a:pPr>
            <a:r>
              <a:rPr lang="it-IT"/>
              <a:t>Luogo, 28/02/2011</a:t>
            </a:r>
          </a:p>
        </p:txBody>
      </p:sp>
      <p:sp>
        <p:nvSpPr>
          <p:cNvPr id="8" name="Rectangle 5"/>
          <p:cNvSpPr>
            <a:spLocks noGrp="1" noChangeArrowheads="1"/>
          </p:cNvSpPr>
          <p:nvPr>
            <p:ph type="ftr" sz="quarter" idx="20"/>
          </p:nvPr>
        </p:nvSpPr>
        <p:spPr/>
        <p:txBody>
          <a:bodyPr/>
          <a:lstStyle>
            <a:lvl1pPr algn="r">
              <a:defRPr/>
            </a:lvl1pPr>
          </a:lstStyle>
          <a:p>
            <a:pPr>
              <a:defRPr/>
            </a:pPr>
            <a:r>
              <a:rPr lang="it-IT"/>
              <a:t>Titolo presentazione</a:t>
            </a:r>
          </a:p>
        </p:txBody>
      </p:sp>
      <p:sp>
        <p:nvSpPr>
          <p:cNvPr id="9" name="Rectangle 6"/>
          <p:cNvSpPr>
            <a:spLocks noGrp="1" noChangeArrowheads="1"/>
          </p:cNvSpPr>
          <p:nvPr>
            <p:ph type="sldNum" sz="quarter" idx="21"/>
          </p:nvPr>
        </p:nvSpPr>
        <p:spPr/>
        <p:txBody>
          <a:bodyPr/>
          <a:lstStyle>
            <a:lvl1pPr>
              <a:defRPr/>
            </a:lvl1pPr>
          </a:lstStyle>
          <a:p>
            <a:fld id="{14490AA5-6420-4292-9A44-B9E7AB7B4EE6}" type="slidenum">
              <a:rPr lang="it-IT" altLang="it-IT"/>
              <a:pPr/>
              <a:t>‹#›</a:t>
            </a:fld>
            <a:endParaRPr lang="it-IT" altLang="it-IT"/>
          </a:p>
        </p:txBody>
      </p:sp>
    </p:spTree>
    <p:extLst>
      <p:ext uri="{BB962C8B-B14F-4D97-AF65-F5344CB8AC3E}">
        <p14:creationId xmlns:p14="http://schemas.microsoft.com/office/powerpoint/2010/main" val="280520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5" name="Segnaposto immagine 2"/>
          <p:cNvSpPr>
            <a:spLocks noGrp="1"/>
          </p:cNvSpPr>
          <p:nvPr>
            <p:ph type="pic" idx="1"/>
          </p:nvPr>
        </p:nvSpPr>
        <p:spPr>
          <a:xfrm>
            <a:off x="0" y="0"/>
            <a:ext cx="9144000" cy="59492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3" name="Rectangle 4"/>
          <p:cNvSpPr>
            <a:spLocks noGrp="1" noChangeArrowheads="1"/>
          </p:cNvSpPr>
          <p:nvPr>
            <p:ph type="dt" sz="half" idx="10"/>
          </p:nvPr>
        </p:nvSpPr>
        <p:spPr/>
        <p:txBody>
          <a:bodyPr/>
          <a:lstStyle>
            <a:lvl1pPr algn="r">
              <a:defRPr dirty="0" smtClean="0"/>
            </a:lvl1pPr>
          </a:lstStyle>
          <a:p>
            <a:pPr>
              <a:defRPr/>
            </a:pPr>
            <a:r>
              <a:rPr lang="it-IT"/>
              <a:t>Luogo, 21/10/2013</a:t>
            </a:r>
          </a:p>
        </p:txBody>
      </p:sp>
      <p:sp>
        <p:nvSpPr>
          <p:cNvPr id="4" name="Rectangle 5"/>
          <p:cNvSpPr>
            <a:spLocks noGrp="1" noChangeArrowheads="1"/>
          </p:cNvSpPr>
          <p:nvPr>
            <p:ph type="ftr" sz="quarter" idx="11"/>
          </p:nvPr>
        </p:nvSpPr>
        <p:spPr/>
        <p:txBody>
          <a:bodyPr/>
          <a:lstStyle>
            <a:lvl1pPr algn="r">
              <a:defRPr/>
            </a:lvl1pPr>
          </a:lstStyle>
          <a:p>
            <a:pPr>
              <a:defRPr/>
            </a:pPr>
            <a:r>
              <a:rPr lang="it-IT"/>
              <a:t>Titolo presentazione</a:t>
            </a:r>
          </a:p>
        </p:txBody>
      </p:sp>
      <p:sp>
        <p:nvSpPr>
          <p:cNvPr id="6" name="Rectangle 6"/>
          <p:cNvSpPr>
            <a:spLocks noGrp="1" noChangeArrowheads="1"/>
          </p:cNvSpPr>
          <p:nvPr>
            <p:ph type="sldNum" sz="quarter" idx="12"/>
          </p:nvPr>
        </p:nvSpPr>
        <p:spPr/>
        <p:txBody>
          <a:bodyPr/>
          <a:lstStyle>
            <a:lvl1pPr>
              <a:defRPr/>
            </a:lvl1pPr>
          </a:lstStyle>
          <a:p>
            <a:fld id="{6E7F2B43-E7C6-47E0-AB56-7B50DBE6364E}" type="slidenum">
              <a:rPr lang="it-IT" altLang="it-IT"/>
              <a:pPr/>
              <a:t>‹#›</a:t>
            </a:fld>
            <a:endParaRPr lang="it-IT" altLang="it-IT"/>
          </a:p>
        </p:txBody>
      </p:sp>
    </p:spTree>
    <p:extLst>
      <p:ext uri="{BB962C8B-B14F-4D97-AF65-F5344CB8AC3E}">
        <p14:creationId xmlns:p14="http://schemas.microsoft.com/office/powerpoint/2010/main" val="1920707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Segnaposto immagine 2"/>
          <p:cNvSpPr>
            <a:spLocks noGrp="1"/>
          </p:cNvSpPr>
          <p:nvPr>
            <p:ph type="pic" idx="1"/>
          </p:nvPr>
        </p:nvSpPr>
        <p:spPr>
          <a:xfrm>
            <a:off x="360000" y="1196752"/>
            <a:ext cx="8420334" cy="475252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7" name="Titolo 1"/>
          <p:cNvSpPr>
            <a:spLocks noGrp="1"/>
          </p:cNvSpPr>
          <p:nvPr>
            <p:ph type="title"/>
          </p:nvPr>
        </p:nvSpPr>
        <p:spPr>
          <a:xfrm>
            <a:off x="360000" y="360000"/>
            <a:ext cx="8420334" cy="654637"/>
          </a:xfrm>
          <a:prstGeom prst="rect">
            <a:avLst/>
          </a:prstGeom>
        </p:spPr>
        <p:txBody>
          <a:bodyPr/>
          <a:lstStyle>
            <a:lvl1pPr>
              <a:defRPr sz="2400"/>
            </a:lvl1pPr>
          </a:lstStyle>
          <a:p>
            <a:r>
              <a:rPr lang="it-IT" dirty="0"/>
              <a:t>Fare clic per modificare lo stile del titolo</a:t>
            </a:r>
          </a:p>
        </p:txBody>
      </p:sp>
      <p:sp>
        <p:nvSpPr>
          <p:cNvPr id="4" name="Rectangle 4"/>
          <p:cNvSpPr>
            <a:spLocks noGrp="1" noChangeArrowheads="1"/>
          </p:cNvSpPr>
          <p:nvPr>
            <p:ph type="dt" sz="half" idx="10"/>
          </p:nvPr>
        </p:nvSpPr>
        <p:spPr/>
        <p:txBody>
          <a:bodyPr/>
          <a:lstStyle>
            <a:lvl1pPr algn="r">
              <a:defRPr dirty="0" smtClean="0"/>
            </a:lvl1pPr>
          </a:lstStyle>
          <a:p>
            <a:pPr>
              <a:defRPr/>
            </a:pPr>
            <a:r>
              <a:rPr lang="it-IT"/>
              <a:t>Luogo, 21/10/2013</a:t>
            </a:r>
          </a:p>
        </p:txBody>
      </p:sp>
      <p:sp>
        <p:nvSpPr>
          <p:cNvPr id="5" name="Rectangle 5"/>
          <p:cNvSpPr>
            <a:spLocks noGrp="1" noChangeArrowheads="1"/>
          </p:cNvSpPr>
          <p:nvPr>
            <p:ph type="ftr" sz="quarter" idx="11"/>
          </p:nvPr>
        </p:nvSpPr>
        <p:spPr/>
        <p:txBody>
          <a:bodyPr/>
          <a:lstStyle>
            <a:lvl1pPr algn="r">
              <a:defRPr/>
            </a:lvl1pPr>
          </a:lstStyle>
          <a:p>
            <a:pPr>
              <a:defRPr/>
            </a:pPr>
            <a:r>
              <a:rPr lang="it-IT"/>
              <a:t>Titolo presentazione</a:t>
            </a:r>
          </a:p>
        </p:txBody>
      </p:sp>
      <p:sp>
        <p:nvSpPr>
          <p:cNvPr id="6" name="Rectangle 6"/>
          <p:cNvSpPr>
            <a:spLocks noGrp="1" noChangeArrowheads="1"/>
          </p:cNvSpPr>
          <p:nvPr>
            <p:ph type="sldNum" sz="quarter" idx="12"/>
          </p:nvPr>
        </p:nvSpPr>
        <p:spPr/>
        <p:txBody>
          <a:bodyPr/>
          <a:lstStyle>
            <a:lvl1pPr>
              <a:defRPr/>
            </a:lvl1pPr>
          </a:lstStyle>
          <a:p>
            <a:fld id="{41615153-E890-4C52-AC43-0D030479ED9A}" type="slidenum">
              <a:rPr lang="it-IT" altLang="it-IT"/>
              <a:pPr/>
              <a:t>‹#›</a:t>
            </a:fld>
            <a:endParaRPr lang="it-IT" altLang="it-IT"/>
          </a:p>
        </p:txBody>
      </p:sp>
    </p:spTree>
    <p:extLst>
      <p:ext uri="{BB962C8B-B14F-4D97-AF65-F5344CB8AC3E}">
        <p14:creationId xmlns:p14="http://schemas.microsoft.com/office/powerpoint/2010/main" val="394826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magine 3"/>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ttore 1 9"/>
          <p:cNvCxnSpPr/>
          <p:nvPr userDrawn="1"/>
        </p:nvCxnSpPr>
        <p:spPr bwMode="auto">
          <a:xfrm>
            <a:off x="360363" y="6119813"/>
            <a:ext cx="8423275" cy="0"/>
          </a:xfrm>
          <a:prstGeom prst="line">
            <a:avLst/>
          </a:prstGeom>
          <a:ln>
            <a:solidFill>
              <a:schemeClr val="bg1">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 name="Rectangle 4"/>
          <p:cNvSpPr>
            <a:spLocks noGrp="1" noChangeArrowheads="1"/>
          </p:cNvSpPr>
          <p:nvPr>
            <p:ph type="dt" sz="half" idx="2"/>
          </p:nvPr>
        </p:nvSpPr>
        <p:spPr bwMode="auto">
          <a:xfrm>
            <a:off x="6053138" y="6456363"/>
            <a:ext cx="2840037" cy="141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spcBef>
                <a:spcPct val="0"/>
              </a:spcBef>
              <a:defRPr sz="1000" dirty="0" smtClean="0">
                <a:solidFill>
                  <a:srgbClr val="0B3066"/>
                </a:solidFill>
                <a:latin typeface="+mj-lt"/>
                <a:ea typeface="ＭＳ Ｐゴシック" charset="-128"/>
              </a:defRPr>
            </a:lvl1pPr>
          </a:lstStyle>
          <a:p>
            <a:pPr>
              <a:defRPr/>
            </a:pPr>
            <a:r>
              <a:rPr lang="it-IT"/>
              <a:t>Luogo, 21/10/2013</a:t>
            </a:r>
          </a:p>
        </p:txBody>
      </p:sp>
      <p:sp>
        <p:nvSpPr>
          <p:cNvPr id="3" name="Rectangle 5"/>
          <p:cNvSpPr>
            <a:spLocks noGrp="1" noChangeArrowheads="1"/>
          </p:cNvSpPr>
          <p:nvPr>
            <p:ph type="ftr" sz="quarter" idx="3"/>
          </p:nvPr>
        </p:nvSpPr>
        <p:spPr bwMode="auto">
          <a:xfrm>
            <a:off x="6053138" y="6227763"/>
            <a:ext cx="2840037" cy="190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spcBef>
                <a:spcPct val="0"/>
              </a:spcBef>
              <a:defRPr sz="1000" smtClean="0">
                <a:solidFill>
                  <a:srgbClr val="0B3066"/>
                </a:solidFill>
                <a:latin typeface="+mj-lt"/>
                <a:ea typeface="ＭＳ Ｐゴシック" charset="-128"/>
              </a:defRPr>
            </a:lvl1pPr>
          </a:lstStyle>
          <a:p>
            <a:pPr>
              <a:defRPr/>
            </a:pPr>
            <a:r>
              <a:rPr lang="it-IT"/>
              <a:t>Titolo presentazione</a:t>
            </a:r>
          </a:p>
        </p:txBody>
      </p:sp>
      <p:sp>
        <p:nvSpPr>
          <p:cNvPr id="1030" name="Rectangle 6"/>
          <p:cNvSpPr>
            <a:spLocks noGrp="1" noChangeArrowheads="1"/>
          </p:cNvSpPr>
          <p:nvPr>
            <p:ph type="sldNum" sz="quarter" idx="4"/>
          </p:nvPr>
        </p:nvSpPr>
        <p:spPr bwMode="auto">
          <a:xfrm>
            <a:off x="6053138" y="6608763"/>
            <a:ext cx="2840037" cy="179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000">
                <a:latin typeface="Tahoma" charset="0"/>
              </a:defRPr>
            </a:lvl1pPr>
          </a:lstStyle>
          <a:p>
            <a:fld id="{E0E53A45-0346-4CA6-B8D2-7C9CEE6BF756}" type="slidenum">
              <a:rPr lang="it-IT" altLang="it-IT"/>
              <a:pPr/>
              <a:t>‹#›</a:t>
            </a:fld>
            <a:endParaRPr lang="it-IT" altLang="it-IT"/>
          </a:p>
        </p:txBody>
      </p:sp>
      <p:pic>
        <p:nvPicPr>
          <p:cNvPr id="1031" name="Immagine 5"/>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0363" y="6300788"/>
            <a:ext cx="3508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magine 8"/>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28675" y="6300788"/>
            <a:ext cx="9953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Lst>
  <p:hf hdr="0"/>
  <p:txStyles>
    <p:titleStyle>
      <a:lvl1pPr algn="l" rtl="0" eaLnBrk="0" fontAlgn="base" hangingPunct="0">
        <a:spcBef>
          <a:spcPct val="0"/>
        </a:spcBef>
        <a:spcAft>
          <a:spcPct val="0"/>
        </a:spcAft>
        <a:defRPr sz="2600">
          <a:solidFill>
            <a:srgbClr val="0B3066"/>
          </a:solidFill>
          <a:latin typeface="+mj-lt"/>
          <a:ea typeface="+mj-ea"/>
          <a:cs typeface="+mj-cs"/>
        </a:defRPr>
      </a:lvl1pPr>
      <a:lvl2pPr algn="l" rtl="0" eaLnBrk="0" fontAlgn="base" hangingPunct="0">
        <a:spcBef>
          <a:spcPct val="0"/>
        </a:spcBef>
        <a:spcAft>
          <a:spcPct val="0"/>
        </a:spcAft>
        <a:defRPr sz="2600">
          <a:solidFill>
            <a:srgbClr val="0B3066"/>
          </a:solidFill>
          <a:latin typeface="Tahoma" charset="0"/>
          <a:ea typeface="ＭＳ Ｐゴシック" charset="-128"/>
        </a:defRPr>
      </a:lvl2pPr>
      <a:lvl3pPr algn="l" rtl="0" eaLnBrk="0" fontAlgn="base" hangingPunct="0">
        <a:spcBef>
          <a:spcPct val="0"/>
        </a:spcBef>
        <a:spcAft>
          <a:spcPct val="0"/>
        </a:spcAft>
        <a:defRPr sz="2600">
          <a:solidFill>
            <a:srgbClr val="0B3066"/>
          </a:solidFill>
          <a:latin typeface="Tahoma" charset="0"/>
          <a:ea typeface="ＭＳ Ｐゴシック" charset="-128"/>
        </a:defRPr>
      </a:lvl3pPr>
      <a:lvl4pPr algn="l" rtl="0" eaLnBrk="0" fontAlgn="base" hangingPunct="0">
        <a:spcBef>
          <a:spcPct val="0"/>
        </a:spcBef>
        <a:spcAft>
          <a:spcPct val="0"/>
        </a:spcAft>
        <a:defRPr sz="2600">
          <a:solidFill>
            <a:srgbClr val="0B3066"/>
          </a:solidFill>
          <a:latin typeface="Tahoma" charset="0"/>
          <a:ea typeface="ＭＳ Ｐゴシック" charset="-128"/>
        </a:defRPr>
      </a:lvl4pPr>
      <a:lvl5pPr algn="l" rtl="0" eaLnBrk="0" fontAlgn="base" hangingPunct="0">
        <a:spcBef>
          <a:spcPct val="0"/>
        </a:spcBef>
        <a:spcAft>
          <a:spcPct val="0"/>
        </a:spcAft>
        <a:defRPr sz="2600">
          <a:solidFill>
            <a:srgbClr val="0B3066"/>
          </a:solidFill>
          <a:latin typeface="Tahoma" charset="0"/>
          <a:ea typeface="ＭＳ Ｐゴシック" charset="-128"/>
        </a:defRPr>
      </a:lvl5pPr>
      <a:lvl6pPr marL="457200" algn="l" rtl="0" fontAlgn="base">
        <a:spcBef>
          <a:spcPct val="0"/>
        </a:spcBef>
        <a:spcAft>
          <a:spcPct val="0"/>
        </a:spcAft>
        <a:defRPr sz="2600">
          <a:solidFill>
            <a:srgbClr val="0B3066"/>
          </a:solidFill>
          <a:latin typeface="Tahoma" charset="0"/>
          <a:ea typeface="ＭＳ Ｐゴシック" charset="-128"/>
        </a:defRPr>
      </a:lvl6pPr>
      <a:lvl7pPr marL="914400" algn="l" rtl="0" fontAlgn="base">
        <a:spcBef>
          <a:spcPct val="0"/>
        </a:spcBef>
        <a:spcAft>
          <a:spcPct val="0"/>
        </a:spcAft>
        <a:defRPr sz="2600">
          <a:solidFill>
            <a:srgbClr val="0B3066"/>
          </a:solidFill>
          <a:latin typeface="Tahoma" charset="0"/>
          <a:ea typeface="ＭＳ Ｐゴシック" charset="-128"/>
        </a:defRPr>
      </a:lvl7pPr>
      <a:lvl8pPr marL="1371600" algn="l" rtl="0" fontAlgn="base">
        <a:spcBef>
          <a:spcPct val="0"/>
        </a:spcBef>
        <a:spcAft>
          <a:spcPct val="0"/>
        </a:spcAft>
        <a:defRPr sz="2600">
          <a:solidFill>
            <a:srgbClr val="0B3066"/>
          </a:solidFill>
          <a:latin typeface="Tahoma" charset="0"/>
          <a:ea typeface="ＭＳ Ｐゴシック" charset="-128"/>
        </a:defRPr>
      </a:lvl8pPr>
      <a:lvl9pPr marL="1828800" algn="l" rtl="0" fontAlgn="base">
        <a:spcBef>
          <a:spcPct val="0"/>
        </a:spcBef>
        <a:spcAft>
          <a:spcPct val="0"/>
        </a:spcAft>
        <a:defRPr sz="2600">
          <a:solidFill>
            <a:srgbClr val="0B3066"/>
          </a:solidFill>
          <a:latin typeface="Tahoma" charset="0"/>
          <a:ea typeface="ＭＳ Ｐゴシック" charset="-128"/>
        </a:defRPr>
      </a:lvl9pPr>
    </p:titleStyle>
    <p:bodyStyle>
      <a:lvl1pPr marL="342900" indent="-342900" algn="l" rtl="0" eaLnBrk="0" fontAlgn="base" hangingPunct="0">
        <a:spcBef>
          <a:spcPct val="20000"/>
        </a:spcBef>
        <a:spcAft>
          <a:spcPct val="0"/>
        </a:spcAft>
        <a:defRPr>
          <a:solidFill>
            <a:srgbClr val="0B3066"/>
          </a:solidFill>
          <a:latin typeface="+mn-lt"/>
          <a:ea typeface="+mn-ea"/>
          <a:cs typeface="+mn-cs"/>
        </a:defRPr>
      </a:lvl1pPr>
      <a:lvl2pPr marL="742950" indent="-285750" algn="l" rtl="0" eaLnBrk="0" fontAlgn="base" hangingPunct="0">
        <a:spcBef>
          <a:spcPct val="20000"/>
        </a:spcBef>
        <a:spcAft>
          <a:spcPct val="0"/>
        </a:spcAft>
        <a:defRPr sz="1500">
          <a:solidFill>
            <a:srgbClr val="0B3066"/>
          </a:solidFill>
          <a:latin typeface="+mn-lt"/>
          <a:ea typeface="+mn-ea"/>
        </a:defRPr>
      </a:lvl2pPr>
      <a:lvl3pPr marL="1143000" indent="-228600" algn="l" rtl="0" eaLnBrk="0" fontAlgn="base" hangingPunct="0">
        <a:spcBef>
          <a:spcPct val="20000"/>
        </a:spcBef>
        <a:spcAft>
          <a:spcPct val="0"/>
        </a:spcAft>
        <a:defRPr sz="1500">
          <a:solidFill>
            <a:srgbClr val="0B3066"/>
          </a:solidFill>
          <a:latin typeface="+mn-lt"/>
          <a:ea typeface="+mn-ea"/>
        </a:defRPr>
      </a:lvl3pPr>
      <a:lvl4pPr marL="1600200" indent="-228600" algn="l" rtl="0" eaLnBrk="0" fontAlgn="base" hangingPunct="0">
        <a:spcBef>
          <a:spcPct val="20000"/>
        </a:spcBef>
        <a:spcAft>
          <a:spcPct val="0"/>
        </a:spcAft>
        <a:defRPr sz="1500">
          <a:solidFill>
            <a:srgbClr val="0B3066"/>
          </a:solidFill>
          <a:latin typeface="+mn-lt"/>
          <a:ea typeface="+mn-ea"/>
        </a:defRPr>
      </a:lvl4pPr>
      <a:lvl5pPr marL="2057400" indent="-228600" algn="l" rtl="0" eaLnBrk="0" fontAlgn="base" hangingPunct="0">
        <a:spcBef>
          <a:spcPct val="20000"/>
        </a:spcBef>
        <a:spcAft>
          <a:spcPct val="0"/>
        </a:spcAft>
        <a:defRPr sz="1500">
          <a:solidFill>
            <a:srgbClr val="0B3066"/>
          </a:solidFill>
          <a:latin typeface="+mn-lt"/>
          <a:ea typeface="+mn-ea"/>
        </a:defRPr>
      </a:lvl5pPr>
      <a:lvl6pPr marL="2514600" indent="-228600" algn="l" rtl="0" fontAlgn="base">
        <a:spcBef>
          <a:spcPct val="20000"/>
        </a:spcBef>
        <a:spcAft>
          <a:spcPct val="0"/>
        </a:spcAft>
        <a:defRPr sz="1500">
          <a:solidFill>
            <a:srgbClr val="0B3066"/>
          </a:solidFill>
          <a:latin typeface="+mn-lt"/>
          <a:ea typeface="+mn-ea"/>
        </a:defRPr>
      </a:lvl6pPr>
      <a:lvl7pPr marL="2971800" indent="-228600" algn="l" rtl="0" fontAlgn="base">
        <a:spcBef>
          <a:spcPct val="20000"/>
        </a:spcBef>
        <a:spcAft>
          <a:spcPct val="0"/>
        </a:spcAft>
        <a:defRPr sz="1500">
          <a:solidFill>
            <a:srgbClr val="0B3066"/>
          </a:solidFill>
          <a:latin typeface="+mn-lt"/>
          <a:ea typeface="+mn-ea"/>
        </a:defRPr>
      </a:lvl7pPr>
      <a:lvl8pPr marL="3429000" indent="-228600" algn="l" rtl="0" fontAlgn="base">
        <a:spcBef>
          <a:spcPct val="20000"/>
        </a:spcBef>
        <a:spcAft>
          <a:spcPct val="0"/>
        </a:spcAft>
        <a:defRPr sz="1500">
          <a:solidFill>
            <a:srgbClr val="0B3066"/>
          </a:solidFill>
          <a:latin typeface="+mn-lt"/>
          <a:ea typeface="+mn-ea"/>
        </a:defRPr>
      </a:lvl8pPr>
      <a:lvl9pPr marL="3886200" indent="-228600" algn="l" rtl="0" fontAlgn="base">
        <a:spcBef>
          <a:spcPct val="20000"/>
        </a:spcBef>
        <a:spcAft>
          <a:spcPct val="0"/>
        </a:spcAft>
        <a:defRPr sz="1500">
          <a:solidFill>
            <a:srgbClr val="0B3066"/>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ctrTitle"/>
          </p:nvPr>
        </p:nvSpPr>
        <p:spPr bwMode="auto">
          <a:xfrm>
            <a:off x="2699792" y="2879725"/>
            <a:ext cx="6048921" cy="53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dirty="0">
                <a:solidFill>
                  <a:srgbClr val="00133B"/>
                </a:solidFill>
              </a:rPr>
              <a:t>Portale web della giustizia tributaria</a:t>
            </a:r>
          </a:p>
        </p:txBody>
      </p:sp>
      <p:sp>
        <p:nvSpPr>
          <p:cNvPr id="9219" name="Rectangle 4"/>
          <p:cNvSpPr>
            <a:spLocks noGrp="1" noChangeArrowheads="1"/>
          </p:cNvSpPr>
          <p:nvPr>
            <p:ph type="subTitle" idx="1"/>
          </p:nvPr>
        </p:nvSpPr>
        <p:spPr bwMode="auto">
          <a:xfrm>
            <a:off x="2699792" y="3500438"/>
            <a:ext cx="6048921" cy="360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dirty="0">
                <a:solidFill>
                  <a:srgbClr val="7F7F7F"/>
                </a:solidFill>
              </a:rPr>
              <a:t>Direzione Giustizia Tributaria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testo 2"/>
          <p:cNvSpPr>
            <a:spLocks noGrp="1"/>
          </p:cNvSpPr>
          <p:nvPr>
            <p:ph type="body" idx="13"/>
          </p:nvPr>
        </p:nvSpPr>
        <p:spPr bwMode="auto">
          <a:xfrm>
            <a:off x="360363" y="1340768"/>
            <a:ext cx="3491557" cy="4143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dirty="0"/>
              <a:t>8. </a:t>
            </a:r>
            <a:r>
              <a:rPr lang="it-IT" altLang="it-IT" dirty="0" err="1"/>
              <a:t>Telecontenzioso</a:t>
            </a:r>
            <a:r>
              <a:rPr lang="it-IT" altLang="it-IT" dirty="0"/>
              <a:t> </a:t>
            </a:r>
          </a:p>
          <a:p>
            <a:endParaRPr lang="it-IT" altLang="it-IT" dirty="0"/>
          </a:p>
          <a:p>
            <a:r>
              <a:rPr lang="it-IT" altLang="it-IT" sz="1600" dirty="0"/>
              <a:t>Il servizio fornisce alle parti costituite in giudizio informazioni sui ricorsi presentati e sullo stato del processo. </a:t>
            </a:r>
          </a:p>
          <a:p>
            <a:r>
              <a:rPr lang="it-IT" altLang="it-IT" sz="1600" dirty="0"/>
              <a:t>Le modalità di accesso al servizio differiscono secondo la tipologia di utente che effettua la richiesta.</a:t>
            </a:r>
          </a:p>
          <a:p>
            <a:endParaRPr lang="it-IT" altLang="it-IT" sz="1600" dirty="0"/>
          </a:p>
        </p:txBody>
      </p:sp>
      <p:sp>
        <p:nvSpPr>
          <p:cNvPr id="4" name="Segnaposto data 3"/>
          <p:cNvSpPr>
            <a:spLocks noGrp="1"/>
          </p:cNvSpPr>
          <p:nvPr>
            <p:ph type="dt" sz="quarter" idx="14"/>
          </p:nvPr>
        </p:nvSpPr>
        <p:spPr/>
        <p:txBody>
          <a:bodyPr/>
          <a:lstStyle/>
          <a:p>
            <a:pPr>
              <a:defRPr/>
            </a:pPr>
            <a:r>
              <a:rPr lang="it-IT" dirty="0"/>
              <a:t>Roma, gennaio 2016</a:t>
            </a:r>
          </a:p>
        </p:txBody>
      </p:sp>
      <p:sp>
        <p:nvSpPr>
          <p:cNvPr id="5" name="Segnaposto piè di pagina 4"/>
          <p:cNvSpPr>
            <a:spLocks noGrp="1"/>
          </p:cNvSpPr>
          <p:nvPr>
            <p:ph type="ftr" sz="quarter" idx="15"/>
          </p:nvPr>
        </p:nvSpPr>
        <p:spPr/>
        <p:txBody>
          <a:bodyPr/>
          <a:lstStyle/>
          <a:p>
            <a:pPr>
              <a:defRPr/>
            </a:pPr>
            <a:r>
              <a:rPr lang="it-IT" dirty="0"/>
              <a:t>Il portale web della giustizia tributaria</a:t>
            </a:r>
          </a:p>
        </p:txBody>
      </p:sp>
      <p:sp>
        <p:nvSpPr>
          <p:cNvPr id="14341" name="Segnaposto numero diapositiva 5"/>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92" charset="-128"/>
              </a:defRPr>
            </a:lvl1pPr>
            <a:lvl2pPr marL="742950" indent="-285750">
              <a:defRPr sz="2400">
                <a:solidFill>
                  <a:schemeClr val="tx1"/>
                </a:solidFill>
                <a:latin typeface="Arial" charset="0"/>
                <a:ea typeface="ＭＳ Ｐゴシック" pitchFamily="92" charset="-128"/>
              </a:defRPr>
            </a:lvl2pPr>
            <a:lvl3pPr marL="1143000" indent="-228600">
              <a:defRPr sz="2400">
                <a:solidFill>
                  <a:schemeClr val="tx1"/>
                </a:solidFill>
                <a:latin typeface="Arial" charset="0"/>
                <a:ea typeface="ＭＳ Ｐゴシック" pitchFamily="92" charset="-128"/>
              </a:defRPr>
            </a:lvl3pPr>
            <a:lvl4pPr marL="1600200" indent="-228600">
              <a:defRPr sz="2400">
                <a:solidFill>
                  <a:schemeClr val="tx1"/>
                </a:solidFill>
                <a:latin typeface="Arial" charset="0"/>
                <a:ea typeface="ＭＳ Ｐゴシック" pitchFamily="92" charset="-128"/>
              </a:defRPr>
            </a:lvl4pPr>
            <a:lvl5pPr marL="2057400" indent="-228600">
              <a:defRPr sz="2400">
                <a:solidFill>
                  <a:schemeClr val="tx1"/>
                </a:solidFill>
                <a:latin typeface="Arial" charset="0"/>
                <a:ea typeface="ＭＳ Ｐゴシック" pitchFamily="9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2" charset="-128"/>
              </a:defRPr>
            </a:lvl9pPr>
          </a:lstStyle>
          <a:p>
            <a:fld id="{67BB37EF-7093-4630-8FFB-C7F9311656A4}" type="slidenum">
              <a:rPr lang="it-IT" altLang="it-IT" sz="1000">
                <a:latin typeface="Tahoma" charset="0"/>
              </a:rPr>
              <a:pPr/>
              <a:t>10</a:t>
            </a:fld>
            <a:endParaRPr lang="it-IT" altLang="it-IT" sz="1000">
              <a:latin typeface="Tahoma" charset="0"/>
            </a:endParaRPr>
          </a:p>
        </p:txBody>
      </p:sp>
      <p:sp>
        <p:nvSpPr>
          <p:cNvPr id="14342" name="Titolo 6"/>
          <p:cNvSpPr>
            <a:spLocks noGrp="1"/>
          </p:cNvSpPr>
          <p:nvPr>
            <p:ph type="title"/>
          </p:nvPr>
        </p:nvSpPr>
        <p:spPr bwMode="auto">
          <a:xfrm>
            <a:off x="360363" y="360363"/>
            <a:ext cx="8385175" cy="119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sz="1400" dirty="0"/>
              <a:t>www.giustiziatributaria.gov.it</a:t>
            </a:r>
          </a:p>
        </p:txBody>
      </p:sp>
      <p:pic>
        <p:nvPicPr>
          <p:cNvPr id="6" name="Segnaposto contenuto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64723" y="1340768"/>
            <a:ext cx="4953191" cy="4629150"/>
          </a:xfr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9" name="Immagine 8" descr="800 051 052"/>
          <p:cNvPicPr/>
          <p:nvPr/>
        </p:nvPicPr>
        <p:blipFill>
          <a:blip r:embed="rId3">
            <a:extLst>
              <a:ext uri="{28A0092B-C50C-407E-A947-70E740481C1C}">
                <a14:useLocalDpi xmlns:a14="http://schemas.microsoft.com/office/drawing/2010/main" val="0"/>
              </a:ext>
            </a:extLst>
          </a:blip>
          <a:srcRect/>
          <a:stretch>
            <a:fillRect/>
          </a:stretch>
        </p:blipFill>
        <p:spPr bwMode="auto">
          <a:xfrm>
            <a:off x="7596335" y="318679"/>
            <a:ext cx="1322705" cy="360040"/>
          </a:xfrm>
          <a:prstGeom prst="rect">
            <a:avLst/>
          </a:prstGeom>
          <a:noFill/>
          <a:ln>
            <a:noFill/>
          </a:ln>
        </p:spPr>
      </p:pic>
    </p:spTree>
    <p:extLst>
      <p:ext uri="{BB962C8B-B14F-4D97-AF65-F5344CB8AC3E}">
        <p14:creationId xmlns:p14="http://schemas.microsoft.com/office/powerpoint/2010/main" val="1398849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testo 2"/>
          <p:cNvSpPr>
            <a:spLocks noGrp="1"/>
          </p:cNvSpPr>
          <p:nvPr>
            <p:ph type="body" idx="13"/>
          </p:nvPr>
        </p:nvSpPr>
        <p:spPr bwMode="auto">
          <a:xfrm>
            <a:off x="360363" y="1340768"/>
            <a:ext cx="3491557" cy="4143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dirty="0"/>
              <a:t>9. Calcolo e pagamento del contributo unificato tributario (CUT) </a:t>
            </a:r>
          </a:p>
          <a:p>
            <a:endParaRPr lang="it-IT" altLang="it-IT" sz="1600" dirty="0"/>
          </a:p>
          <a:p>
            <a:r>
              <a:rPr lang="it-IT" altLang="it-IT" sz="1600" dirty="0"/>
              <a:t>In questa sezione si mette a disposizione dell’utente un "calcolatore" del Contributo Unificato Tributario (CUT)  dovuto,  per il successivo pagamento, il deposito del ricorso e la costituzione in giudizio. </a:t>
            </a:r>
          </a:p>
          <a:p>
            <a:r>
              <a:rPr lang="it-IT" altLang="it-IT" sz="1600" dirty="0"/>
              <a:t>Il servizio è predisposto per il  collegamento con il sistema dei pagamenti elettronici </a:t>
            </a:r>
            <a:r>
              <a:rPr lang="it-IT" altLang="it-IT" sz="1600" dirty="0" err="1"/>
              <a:t>PagoPA</a:t>
            </a:r>
            <a:r>
              <a:rPr lang="it-IT" altLang="it-IT" sz="1600" dirty="0"/>
              <a:t>. </a:t>
            </a:r>
          </a:p>
        </p:txBody>
      </p:sp>
      <p:sp>
        <p:nvSpPr>
          <p:cNvPr id="4" name="Segnaposto data 3"/>
          <p:cNvSpPr>
            <a:spLocks noGrp="1"/>
          </p:cNvSpPr>
          <p:nvPr>
            <p:ph type="dt" sz="quarter" idx="14"/>
          </p:nvPr>
        </p:nvSpPr>
        <p:spPr/>
        <p:txBody>
          <a:bodyPr/>
          <a:lstStyle/>
          <a:p>
            <a:pPr>
              <a:defRPr/>
            </a:pPr>
            <a:r>
              <a:rPr lang="it-IT" dirty="0"/>
              <a:t>Roma, gennaio 2016</a:t>
            </a:r>
          </a:p>
        </p:txBody>
      </p:sp>
      <p:sp>
        <p:nvSpPr>
          <p:cNvPr id="5" name="Segnaposto piè di pagina 4"/>
          <p:cNvSpPr>
            <a:spLocks noGrp="1"/>
          </p:cNvSpPr>
          <p:nvPr>
            <p:ph type="ftr" sz="quarter" idx="15"/>
          </p:nvPr>
        </p:nvSpPr>
        <p:spPr/>
        <p:txBody>
          <a:bodyPr/>
          <a:lstStyle/>
          <a:p>
            <a:pPr>
              <a:defRPr/>
            </a:pPr>
            <a:r>
              <a:rPr lang="it-IT" dirty="0"/>
              <a:t>Il portale web della giustizia tributaria</a:t>
            </a:r>
          </a:p>
        </p:txBody>
      </p:sp>
      <p:sp>
        <p:nvSpPr>
          <p:cNvPr id="14341" name="Segnaposto numero diapositiva 5"/>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92" charset="-128"/>
              </a:defRPr>
            </a:lvl1pPr>
            <a:lvl2pPr marL="742950" indent="-285750">
              <a:defRPr sz="2400">
                <a:solidFill>
                  <a:schemeClr val="tx1"/>
                </a:solidFill>
                <a:latin typeface="Arial" charset="0"/>
                <a:ea typeface="ＭＳ Ｐゴシック" pitchFamily="92" charset="-128"/>
              </a:defRPr>
            </a:lvl2pPr>
            <a:lvl3pPr marL="1143000" indent="-228600">
              <a:defRPr sz="2400">
                <a:solidFill>
                  <a:schemeClr val="tx1"/>
                </a:solidFill>
                <a:latin typeface="Arial" charset="0"/>
                <a:ea typeface="ＭＳ Ｐゴシック" pitchFamily="92" charset="-128"/>
              </a:defRPr>
            </a:lvl3pPr>
            <a:lvl4pPr marL="1600200" indent="-228600">
              <a:defRPr sz="2400">
                <a:solidFill>
                  <a:schemeClr val="tx1"/>
                </a:solidFill>
                <a:latin typeface="Arial" charset="0"/>
                <a:ea typeface="ＭＳ Ｐゴシック" pitchFamily="92" charset="-128"/>
              </a:defRPr>
            </a:lvl4pPr>
            <a:lvl5pPr marL="2057400" indent="-228600">
              <a:defRPr sz="2400">
                <a:solidFill>
                  <a:schemeClr val="tx1"/>
                </a:solidFill>
                <a:latin typeface="Arial" charset="0"/>
                <a:ea typeface="ＭＳ Ｐゴシック" pitchFamily="9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2" charset="-128"/>
              </a:defRPr>
            </a:lvl9pPr>
          </a:lstStyle>
          <a:p>
            <a:fld id="{67BB37EF-7093-4630-8FFB-C7F9311656A4}" type="slidenum">
              <a:rPr lang="it-IT" altLang="it-IT" sz="1000">
                <a:solidFill>
                  <a:srgbClr val="002776"/>
                </a:solidFill>
                <a:latin typeface="Tahoma" charset="0"/>
              </a:rPr>
              <a:pPr/>
              <a:t>11</a:t>
            </a:fld>
            <a:endParaRPr lang="it-IT" altLang="it-IT" sz="1000">
              <a:solidFill>
                <a:srgbClr val="002776"/>
              </a:solidFill>
              <a:latin typeface="Tahoma" charset="0"/>
            </a:endParaRPr>
          </a:p>
        </p:txBody>
      </p:sp>
      <p:sp>
        <p:nvSpPr>
          <p:cNvPr id="14342" name="Titolo 6"/>
          <p:cNvSpPr>
            <a:spLocks noGrp="1"/>
          </p:cNvSpPr>
          <p:nvPr>
            <p:ph type="title"/>
          </p:nvPr>
        </p:nvSpPr>
        <p:spPr bwMode="auto">
          <a:xfrm>
            <a:off x="360363" y="360363"/>
            <a:ext cx="8385175" cy="119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sz="1400" dirty="0"/>
              <a:t>www.giustiziatributaria.gov.it</a:t>
            </a:r>
          </a:p>
        </p:txBody>
      </p:sp>
      <p:pic>
        <p:nvPicPr>
          <p:cNvPr id="3" name="Segnaposto contenuto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70366" y="1340768"/>
            <a:ext cx="4942904" cy="4490276"/>
          </a:xfr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9" name="Immagine 8" descr="800 051 052"/>
          <p:cNvPicPr/>
          <p:nvPr/>
        </p:nvPicPr>
        <p:blipFill>
          <a:blip r:embed="rId3">
            <a:extLst>
              <a:ext uri="{28A0092B-C50C-407E-A947-70E740481C1C}">
                <a14:useLocalDpi xmlns:a14="http://schemas.microsoft.com/office/drawing/2010/main" val="0"/>
              </a:ext>
            </a:extLst>
          </a:blip>
          <a:srcRect/>
          <a:stretch>
            <a:fillRect/>
          </a:stretch>
        </p:blipFill>
        <p:spPr bwMode="auto">
          <a:xfrm>
            <a:off x="7596335" y="318679"/>
            <a:ext cx="1322705" cy="360040"/>
          </a:xfrm>
          <a:prstGeom prst="rect">
            <a:avLst/>
          </a:prstGeom>
          <a:noFill/>
          <a:ln>
            <a:noFill/>
          </a:ln>
        </p:spPr>
      </p:pic>
    </p:spTree>
    <p:extLst>
      <p:ext uri="{BB962C8B-B14F-4D97-AF65-F5344CB8AC3E}">
        <p14:creationId xmlns:p14="http://schemas.microsoft.com/office/powerpoint/2010/main" val="3562419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testo 2"/>
          <p:cNvSpPr>
            <a:spLocks noGrp="1"/>
          </p:cNvSpPr>
          <p:nvPr>
            <p:ph type="body" idx="13"/>
          </p:nvPr>
        </p:nvSpPr>
        <p:spPr bwMode="auto">
          <a:xfrm>
            <a:off x="360363" y="1340768"/>
            <a:ext cx="3491557" cy="4143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dirty="0"/>
              <a:t>10. Massimari delle sentenze tributarie</a:t>
            </a:r>
          </a:p>
          <a:p>
            <a:endParaRPr lang="it-IT" altLang="it-IT" dirty="0"/>
          </a:p>
          <a:p>
            <a:r>
              <a:rPr lang="it-IT" altLang="it-IT" sz="1600" dirty="0"/>
              <a:t>I Massimari sono raccolte annuali dei principi giuridici che ispirano le sentenze di alcune Commissioni tributarie regionali.</a:t>
            </a:r>
          </a:p>
          <a:p>
            <a:r>
              <a:rPr lang="it-IT" altLang="it-IT" sz="1600" dirty="0"/>
              <a:t>Essi sono redatti a cura degli «Uffici del Massimario», che  provvedono a rilevare, classificare e ordinare in massime le decisioni delle Commissione tributaria regionale presso cui sono istituiti.</a:t>
            </a:r>
          </a:p>
        </p:txBody>
      </p:sp>
      <p:sp>
        <p:nvSpPr>
          <p:cNvPr id="4" name="Segnaposto data 3"/>
          <p:cNvSpPr>
            <a:spLocks noGrp="1"/>
          </p:cNvSpPr>
          <p:nvPr>
            <p:ph type="dt" sz="quarter" idx="14"/>
          </p:nvPr>
        </p:nvSpPr>
        <p:spPr/>
        <p:txBody>
          <a:bodyPr/>
          <a:lstStyle/>
          <a:p>
            <a:pPr>
              <a:defRPr/>
            </a:pPr>
            <a:r>
              <a:rPr lang="it-IT" dirty="0"/>
              <a:t>Roma, gennaio 2016</a:t>
            </a:r>
          </a:p>
        </p:txBody>
      </p:sp>
      <p:sp>
        <p:nvSpPr>
          <p:cNvPr id="5" name="Segnaposto piè di pagina 4"/>
          <p:cNvSpPr>
            <a:spLocks noGrp="1"/>
          </p:cNvSpPr>
          <p:nvPr>
            <p:ph type="ftr" sz="quarter" idx="15"/>
          </p:nvPr>
        </p:nvSpPr>
        <p:spPr/>
        <p:txBody>
          <a:bodyPr/>
          <a:lstStyle/>
          <a:p>
            <a:pPr>
              <a:defRPr/>
            </a:pPr>
            <a:r>
              <a:rPr lang="it-IT" dirty="0"/>
              <a:t>Il portale web della giustizia tributaria</a:t>
            </a:r>
          </a:p>
        </p:txBody>
      </p:sp>
      <p:sp>
        <p:nvSpPr>
          <p:cNvPr id="14341" name="Segnaposto numero diapositiva 5"/>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92" charset="-128"/>
              </a:defRPr>
            </a:lvl1pPr>
            <a:lvl2pPr marL="742950" indent="-285750">
              <a:defRPr sz="2400">
                <a:solidFill>
                  <a:schemeClr val="tx1"/>
                </a:solidFill>
                <a:latin typeface="Arial" charset="0"/>
                <a:ea typeface="ＭＳ Ｐゴシック" pitchFamily="92" charset="-128"/>
              </a:defRPr>
            </a:lvl2pPr>
            <a:lvl3pPr marL="1143000" indent="-228600">
              <a:defRPr sz="2400">
                <a:solidFill>
                  <a:schemeClr val="tx1"/>
                </a:solidFill>
                <a:latin typeface="Arial" charset="0"/>
                <a:ea typeface="ＭＳ Ｐゴシック" pitchFamily="92" charset="-128"/>
              </a:defRPr>
            </a:lvl3pPr>
            <a:lvl4pPr marL="1600200" indent="-228600">
              <a:defRPr sz="2400">
                <a:solidFill>
                  <a:schemeClr val="tx1"/>
                </a:solidFill>
                <a:latin typeface="Arial" charset="0"/>
                <a:ea typeface="ＭＳ Ｐゴシック" pitchFamily="92" charset="-128"/>
              </a:defRPr>
            </a:lvl4pPr>
            <a:lvl5pPr marL="2057400" indent="-228600">
              <a:defRPr sz="2400">
                <a:solidFill>
                  <a:schemeClr val="tx1"/>
                </a:solidFill>
                <a:latin typeface="Arial" charset="0"/>
                <a:ea typeface="ＭＳ Ｐゴシック" pitchFamily="9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2" charset="-128"/>
              </a:defRPr>
            </a:lvl9pPr>
          </a:lstStyle>
          <a:p>
            <a:fld id="{67BB37EF-7093-4630-8FFB-C7F9311656A4}" type="slidenum">
              <a:rPr lang="it-IT" altLang="it-IT" sz="1000">
                <a:solidFill>
                  <a:srgbClr val="002776"/>
                </a:solidFill>
                <a:latin typeface="Tahoma" charset="0"/>
              </a:rPr>
              <a:pPr/>
              <a:t>12</a:t>
            </a:fld>
            <a:endParaRPr lang="it-IT" altLang="it-IT" sz="1000">
              <a:solidFill>
                <a:srgbClr val="002776"/>
              </a:solidFill>
              <a:latin typeface="Tahoma" charset="0"/>
            </a:endParaRPr>
          </a:p>
        </p:txBody>
      </p:sp>
      <p:sp>
        <p:nvSpPr>
          <p:cNvPr id="14342" name="Titolo 6"/>
          <p:cNvSpPr>
            <a:spLocks noGrp="1"/>
          </p:cNvSpPr>
          <p:nvPr>
            <p:ph type="title"/>
          </p:nvPr>
        </p:nvSpPr>
        <p:spPr bwMode="auto">
          <a:xfrm>
            <a:off x="360363" y="360363"/>
            <a:ext cx="8385175" cy="119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sz="1400" dirty="0"/>
              <a:t>www.giustiziatributaria.gov.it</a:t>
            </a:r>
          </a:p>
        </p:txBody>
      </p:sp>
      <p:pic>
        <p:nvPicPr>
          <p:cNvPr id="3" name="Segnaposto contenuto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65849" y="1343310"/>
            <a:ext cx="4953191" cy="4171379"/>
          </a:xfr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9" name="Immagine 8" descr="800 051 052"/>
          <p:cNvPicPr/>
          <p:nvPr/>
        </p:nvPicPr>
        <p:blipFill>
          <a:blip r:embed="rId3">
            <a:extLst>
              <a:ext uri="{28A0092B-C50C-407E-A947-70E740481C1C}">
                <a14:useLocalDpi xmlns:a14="http://schemas.microsoft.com/office/drawing/2010/main" val="0"/>
              </a:ext>
            </a:extLst>
          </a:blip>
          <a:srcRect/>
          <a:stretch>
            <a:fillRect/>
          </a:stretch>
        </p:blipFill>
        <p:spPr bwMode="auto">
          <a:xfrm>
            <a:off x="7596335" y="318679"/>
            <a:ext cx="1322705" cy="360040"/>
          </a:xfrm>
          <a:prstGeom prst="rect">
            <a:avLst/>
          </a:prstGeom>
          <a:noFill/>
          <a:ln>
            <a:noFill/>
          </a:ln>
        </p:spPr>
      </p:pic>
    </p:spTree>
    <p:extLst>
      <p:ext uri="{BB962C8B-B14F-4D97-AF65-F5344CB8AC3E}">
        <p14:creationId xmlns:p14="http://schemas.microsoft.com/office/powerpoint/2010/main" val="3562419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testo 2"/>
          <p:cNvSpPr>
            <a:spLocks noGrp="1"/>
          </p:cNvSpPr>
          <p:nvPr>
            <p:ph type="body" idx="13"/>
          </p:nvPr>
        </p:nvSpPr>
        <p:spPr bwMode="auto">
          <a:xfrm>
            <a:off x="360363" y="1340768"/>
            <a:ext cx="3491557" cy="4143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dirty="0"/>
              <a:t>11. Rassegna sentenze tributarie </a:t>
            </a:r>
          </a:p>
          <a:p>
            <a:endParaRPr lang="it-IT" altLang="it-IT" dirty="0"/>
          </a:p>
          <a:p>
            <a:r>
              <a:rPr lang="it-IT" altLang="it-IT" sz="1600" dirty="0"/>
              <a:t>La rassegna di giurisprudenza tributaria è un servizio curato dalla Direzione della Giustizia Tributaria del Dipartimento Finanze del MEF, che si propone di offrire risalto ad alcune delle più recenti ed interessanti pronunce in materia, segnalate dalle Commissioni Tributarie, dalla Corte di Cassazione e dalla Corte Costituzionale.</a:t>
            </a:r>
          </a:p>
        </p:txBody>
      </p:sp>
      <p:sp>
        <p:nvSpPr>
          <p:cNvPr id="4" name="Segnaposto data 3"/>
          <p:cNvSpPr>
            <a:spLocks noGrp="1"/>
          </p:cNvSpPr>
          <p:nvPr>
            <p:ph type="dt" sz="quarter" idx="14"/>
          </p:nvPr>
        </p:nvSpPr>
        <p:spPr/>
        <p:txBody>
          <a:bodyPr/>
          <a:lstStyle/>
          <a:p>
            <a:pPr>
              <a:defRPr/>
            </a:pPr>
            <a:r>
              <a:rPr lang="it-IT" dirty="0"/>
              <a:t>Roma, gennaio 2016</a:t>
            </a:r>
          </a:p>
        </p:txBody>
      </p:sp>
      <p:sp>
        <p:nvSpPr>
          <p:cNvPr id="5" name="Segnaposto piè di pagina 4"/>
          <p:cNvSpPr>
            <a:spLocks noGrp="1"/>
          </p:cNvSpPr>
          <p:nvPr>
            <p:ph type="ftr" sz="quarter" idx="15"/>
          </p:nvPr>
        </p:nvSpPr>
        <p:spPr/>
        <p:txBody>
          <a:bodyPr/>
          <a:lstStyle/>
          <a:p>
            <a:pPr>
              <a:defRPr/>
            </a:pPr>
            <a:r>
              <a:rPr lang="it-IT" dirty="0"/>
              <a:t>Il portale web della giustizia tributaria</a:t>
            </a:r>
          </a:p>
        </p:txBody>
      </p:sp>
      <p:sp>
        <p:nvSpPr>
          <p:cNvPr id="14341" name="Segnaposto numero diapositiva 5"/>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92" charset="-128"/>
              </a:defRPr>
            </a:lvl1pPr>
            <a:lvl2pPr marL="742950" indent="-285750">
              <a:defRPr sz="2400">
                <a:solidFill>
                  <a:schemeClr val="tx1"/>
                </a:solidFill>
                <a:latin typeface="Arial" charset="0"/>
                <a:ea typeface="ＭＳ Ｐゴシック" pitchFamily="92" charset="-128"/>
              </a:defRPr>
            </a:lvl2pPr>
            <a:lvl3pPr marL="1143000" indent="-228600">
              <a:defRPr sz="2400">
                <a:solidFill>
                  <a:schemeClr val="tx1"/>
                </a:solidFill>
                <a:latin typeface="Arial" charset="0"/>
                <a:ea typeface="ＭＳ Ｐゴシック" pitchFamily="92" charset="-128"/>
              </a:defRPr>
            </a:lvl3pPr>
            <a:lvl4pPr marL="1600200" indent="-228600">
              <a:defRPr sz="2400">
                <a:solidFill>
                  <a:schemeClr val="tx1"/>
                </a:solidFill>
                <a:latin typeface="Arial" charset="0"/>
                <a:ea typeface="ＭＳ Ｐゴシック" pitchFamily="92" charset="-128"/>
              </a:defRPr>
            </a:lvl4pPr>
            <a:lvl5pPr marL="2057400" indent="-228600">
              <a:defRPr sz="2400">
                <a:solidFill>
                  <a:schemeClr val="tx1"/>
                </a:solidFill>
                <a:latin typeface="Arial" charset="0"/>
                <a:ea typeface="ＭＳ Ｐゴシック" pitchFamily="9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2" charset="-128"/>
              </a:defRPr>
            </a:lvl9pPr>
          </a:lstStyle>
          <a:p>
            <a:fld id="{67BB37EF-7093-4630-8FFB-C7F9311656A4}" type="slidenum">
              <a:rPr lang="it-IT" altLang="it-IT" sz="1000">
                <a:solidFill>
                  <a:srgbClr val="002776"/>
                </a:solidFill>
                <a:latin typeface="Tahoma" charset="0"/>
              </a:rPr>
              <a:pPr/>
              <a:t>13</a:t>
            </a:fld>
            <a:endParaRPr lang="it-IT" altLang="it-IT" sz="1000">
              <a:solidFill>
                <a:srgbClr val="002776"/>
              </a:solidFill>
              <a:latin typeface="Tahoma" charset="0"/>
            </a:endParaRPr>
          </a:p>
        </p:txBody>
      </p:sp>
      <p:sp>
        <p:nvSpPr>
          <p:cNvPr id="14342" name="Titolo 6"/>
          <p:cNvSpPr>
            <a:spLocks noGrp="1"/>
          </p:cNvSpPr>
          <p:nvPr>
            <p:ph type="title"/>
          </p:nvPr>
        </p:nvSpPr>
        <p:spPr bwMode="auto">
          <a:xfrm>
            <a:off x="360363" y="360363"/>
            <a:ext cx="8385175" cy="119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sz="1400" dirty="0"/>
              <a:t>www.giustiziatributaria.gov.it</a:t>
            </a:r>
          </a:p>
        </p:txBody>
      </p:sp>
      <p:pic>
        <p:nvPicPr>
          <p:cNvPr id="3" name="Segnaposto contenuto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34859" y="1340768"/>
            <a:ext cx="4953191" cy="4515993"/>
          </a:xfr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9" name="Immagine 8" descr="800 051 052"/>
          <p:cNvPicPr/>
          <p:nvPr/>
        </p:nvPicPr>
        <p:blipFill>
          <a:blip r:embed="rId3">
            <a:extLst>
              <a:ext uri="{28A0092B-C50C-407E-A947-70E740481C1C}">
                <a14:useLocalDpi xmlns:a14="http://schemas.microsoft.com/office/drawing/2010/main" val="0"/>
              </a:ext>
            </a:extLst>
          </a:blip>
          <a:srcRect/>
          <a:stretch>
            <a:fillRect/>
          </a:stretch>
        </p:blipFill>
        <p:spPr bwMode="auto">
          <a:xfrm>
            <a:off x="7596335" y="318679"/>
            <a:ext cx="1322705" cy="360040"/>
          </a:xfrm>
          <a:prstGeom prst="rect">
            <a:avLst/>
          </a:prstGeom>
          <a:noFill/>
          <a:ln>
            <a:noFill/>
          </a:ln>
        </p:spPr>
      </p:pic>
    </p:spTree>
    <p:extLst>
      <p:ext uri="{BB962C8B-B14F-4D97-AF65-F5344CB8AC3E}">
        <p14:creationId xmlns:p14="http://schemas.microsoft.com/office/powerpoint/2010/main" val="356241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bwMode="auto">
          <a:xfrm>
            <a:off x="360363" y="360363"/>
            <a:ext cx="8385175" cy="119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dirty="0"/>
              <a:t>Il portale web della giustizia tributaria</a:t>
            </a:r>
          </a:p>
        </p:txBody>
      </p:sp>
      <p:sp>
        <p:nvSpPr>
          <p:cNvPr id="3" name="Segnaposto contenuto 2"/>
          <p:cNvSpPr>
            <a:spLocks noGrp="1"/>
          </p:cNvSpPr>
          <p:nvPr>
            <p:ph idx="1"/>
          </p:nvPr>
        </p:nvSpPr>
        <p:spPr>
          <a:xfrm>
            <a:off x="507305" y="1556792"/>
            <a:ext cx="8385175" cy="4143375"/>
          </a:xfrm>
        </p:spPr>
        <p:txBody>
          <a:bodyPr/>
          <a:lstStyle/>
          <a:p>
            <a:pPr marL="0" indent="0">
              <a:defRPr/>
            </a:pPr>
            <a:r>
              <a:rPr lang="it-IT" dirty="0"/>
              <a:t>Il Portale, a carattere tematico, è orientato agli utenti del processo tributario e contiene, tra l’altro, informazioni relative all’organizzazione delle Commissioni tributarie regionali e provinciali, all’indicazione della disciplina di settore, alla modulistica utilizzata.</a:t>
            </a:r>
          </a:p>
          <a:p>
            <a:pPr marL="0" indent="0">
              <a:defRPr/>
            </a:pPr>
            <a:endParaRPr lang="it-IT" dirty="0"/>
          </a:p>
          <a:p>
            <a:pPr marL="0" indent="0">
              <a:defRPr/>
            </a:pPr>
            <a:r>
              <a:rPr lang="it-IT" dirty="0"/>
              <a:t>Garantisce un accesso continuativo ai servizi telematici, tra i quali il </a:t>
            </a:r>
            <a:r>
              <a:rPr lang="it-IT" i="1" dirty="0"/>
              <a:t>“tele-contenzioso”</a:t>
            </a:r>
            <a:r>
              <a:rPr lang="it-IT" dirty="0"/>
              <a:t>, la </a:t>
            </a:r>
            <a:r>
              <a:rPr lang="it-IT" i="1" dirty="0"/>
              <a:t>“prenotazione on line degli appuntamenti” </a:t>
            </a:r>
            <a:r>
              <a:rPr lang="it-IT" dirty="0"/>
              <a:t> ed il </a:t>
            </a:r>
            <a:r>
              <a:rPr lang="it-IT" i="1" dirty="0"/>
              <a:t>“Processo tributario telematico”</a:t>
            </a:r>
            <a:r>
              <a:rPr lang="it-IT" dirty="0"/>
              <a:t>  (PTT). </a:t>
            </a:r>
          </a:p>
          <a:p>
            <a:pPr marL="0" indent="0">
              <a:defRPr/>
            </a:pPr>
            <a:endParaRPr lang="it-IT" dirty="0"/>
          </a:p>
          <a:p>
            <a:pPr marL="0" indent="0">
              <a:defRPr/>
            </a:pPr>
            <a:r>
              <a:rPr lang="it-IT" dirty="0"/>
              <a:t>Infatti, dal 1°dicembre 2015 il sito svolge per gli operatori di settore anche la funzione di portale di accesso al PTT, tramite il quale le parti possono depositare gli atti ed i documenti del contenzioso tributario e consultare il relativo fascicolo processuale telematico.</a:t>
            </a:r>
          </a:p>
          <a:p>
            <a:pPr eaLnBrk="1" hangingPunct="1">
              <a:defRPr/>
            </a:pPr>
            <a:endParaRPr lang="it-IT" dirty="0"/>
          </a:p>
          <a:p>
            <a:pPr>
              <a:defRPr/>
            </a:pPr>
            <a:endParaRPr lang="it-IT" dirty="0"/>
          </a:p>
        </p:txBody>
      </p:sp>
      <p:sp>
        <p:nvSpPr>
          <p:cNvPr id="4" name="Segnaposto data 3"/>
          <p:cNvSpPr>
            <a:spLocks noGrp="1"/>
          </p:cNvSpPr>
          <p:nvPr>
            <p:ph type="dt" sz="quarter" idx="10"/>
          </p:nvPr>
        </p:nvSpPr>
        <p:spPr/>
        <p:txBody>
          <a:bodyPr/>
          <a:lstStyle/>
          <a:p>
            <a:pPr>
              <a:defRPr/>
            </a:pPr>
            <a:r>
              <a:rPr lang="it-IT" dirty="0"/>
              <a:t>Roma, gennaio 2016</a:t>
            </a:r>
          </a:p>
        </p:txBody>
      </p:sp>
      <p:sp>
        <p:nvSpPr>
          <p:cNvPr id="5" name="Segnaposto piè di pagina 4"/>
          <p:cNvSpPr>
            <a:spLocks noGrp="1"/>
          </p:cNvSpPr>
          <p:nvPr>
            <p:ph type="ftr" sz="quarter" idx="11"/>
          </p:nvPr>
        </p:nvSpPr>
        <p:spPr/>
        <p:txBody>
          <a:bodyPr/>
          <a:lstStyle/>
          <a:p>
            <a:pPr>
              <a:defRPr/>
            </a:pPr>
            <a:r>
              <a:rPr lang="it-IT" dirty="0"/>
              <a:t>Il portale web della giustizia tributaria</a:t>
            </a:r>
          </a:p>
        </p:txBody>
      </p:sp>
      <p:sp>
        <p:nvSpPr>
          <p:cNvPr id="11270"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92" charset="-128"/>
              </a:defRPr>
            </a:lvl1pPr>
            <a:lvl2pPr marL="742950" indent="-285750">
              <a:defRPr sz="2400">
                <a:solidFill>
                  <a:schemeClr val="tx1"/>
                </a:solidFill>
                <a:latin typeface="Arial" charset="0"/>
                <a:ea typeface="ＭＳ Ｐゴシック" pitchFamily="92" charset="-128"/>
              </a:defRPr>
            </a:lvl2pPr>
            <a:lvl3pPr marL="1143000" indent="-228600">
              <a:defRPr sz="2400">
                <a:solidFill>
                  <a:schemeClr val="tx1"/>
                </a:solidFill>
                <a:latin typeface="Arial" charset="0"/>
                <a:ea typeface="ＭＳ Ｐゴシック" pitchFamily="92" charset="-128"/>
              </a:defRPr>
            </a:lvl3pPr>
            <a:lvl4pPr marL="1600200" indent="-228600">
              <a:defRPr sz="2400">
                <a:solidFill>
                  <a:schemeClr val="tx1"/>
                </a:solidFill>
                <a:latin typeface="Arial" charset="0"/>
                <a:ea typeface="ＭＳ Ｐゴシック" pitchFamily="92" charset="-128"/>
              </a:defRPr>
            </a:lvl4pPr>
            <a:lvl5pPr marL="2057400" indent="-228600">
              <a:defRPr sz="2400">
                <a:solidFill>
                  <a:schemeClr val="tx1"/>
                </a:solidFill>
                <a:latin typeface="Arial" charset="0"/>
                <a:ea typeface="ＭＳ Ｐゴシック" pitchFamily="9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2" charset="-128"/>
              </a:defRPr>
            </a:lvl9pPr>
          </a:lstStyle>
          <a:p>
            <a:fld id="{9C593C8C-AD5C-4BDD-AD92-722D7468C7B4}" type="slidenum">
              <a:rPr lang="it-IT" altLang="it-IT" sz="1000">
                <a:latin typeface="Tahoma" charset="0"/>
              </a:rPr>
              <a:pPr/>
              <a:t>2</a:t>
            </a:fld>
            <a:endParaRPr lang="it-IT" altLang="it-IT" sz="1000">
              <a:latin typeface="Tahoma"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testo 2"/>
          <p:cNvSpPr>
            <a:spLocks noGrp="1"/>
          </p:cNvSpPr>
          <p:nvPr>
            <p:ph type="body" idx="13"/>
          </p:nvPr>
        </p:nvSpPr>
        <p:spPr bwMode="auto">
          <a:xfrm>
            <a:off x="360363" y="1340768"/>
            <a:ext cx="3491557" cy="4143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dirty="0"/>
              <a:t>1. Home page</a:t>
            </a:r>
          </a:p>
          <a:p>
            <a:endParaRPr lang="it-IT" altLang="it-IT" sz="1600" dirty="0"/>
          </a:p>
          <a:p>
            <a:r>
              <a:rPr lang="it-IT" altLang="it-IT" sz="1600" dirty="0"/>
              <a:t>Nella pagina iniziale, oltre che alcune icone di accesso diretto alle principali aree tematiche del portale,  è presente una sezione «In primo piano», con gli eventi da pubblicare, distinti per tipologia (a carattere generale, in materia statistica o in ambito giurisprudenziale).</a:t>
            </a:r>
          </a:p>
        </p:txBody>
      </p:sp>
      <p:sp>
        <p:nvSpPr>
          <p:cNvPr id="4" name="Segnaposto data 3"/>
          <p:cNvSpPr>
            <a:spLocks noGrp="1"/>
          </p:cNvSpPr>
          <p:nvPr>
            <p:ph type="dt" sz="quarter" idx="14"/>
          </p:nvPr>
        </p:nvSpPr>
        <p:spPr/>
        <p:txBody>
          <a:bodyPr/>
          <a:lstStyle/>
          <a:p>
            <a:pPr>
              <a:defRPr/>
            </a:pPr>
            <a:r>
              <a:rPr lang="it-IT" dirty="0"/>
              <a:t>Roma, gennaio 2016</a:t>
            </a:r>
          </a:p>
        </p:txBody>
      </p:sp>
      <p:sp>
        <p:nvSpPr>
          <p:cNvPr id="5" name="Segnaposto piè di pagina 4"/>
          <p:cNvSpPr>
            <a:spLocks noGrp="1"/>
          </p:cNvSpPr>
          <p:nvPr>
            <p:ph type="ftr" sz="quarter" idx="15"/>
          </p:nvPr>
        </p:nvSpPr>
        <p:spPr/>
        <p:txBody>
          <a:bodyPr/>
          <a:lstStyle/>
          <a:p>
            <a:pPr>
              <a:defRPr/>
            </a:pPr>
            <a:r>
              <a:rPr lang="it-IT" dirty="0"/>
              <a:t>Il portale web della giustizia tributaria</a:t>
            </a:r>
          </a:p>
        </p:txBody>
      </p:sp>
      <p:sp>
        <p:nvSpPr>
          <p:cNvPr id="14341" name="Segnaposto numero diapositiva 5"/>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92" charset="-128"/>
              </a:defRPr>
            </a:lvl1pPr>
            <a:lvl2pPr marL="742950" indent="-285750">
              <a:defRPr sz="2400">
                <a:solidFill>
                  <a:schemeClr val="tx1"/>
                </a:solidFill>
                <a:latin typeface="Arial" charset="0"/>
                <a:ea typeface="ＭＳ Ｐゴシック" pitchFamily="92" charset="-128"/>
              </a:defRPr>
            </a:lvl2pPr>
            <a:lvl3pPr marL="1143000" indent="-228600">
              <a:defRPr sz="2400">
                <a:solidFill>
                  <a:schemeClr val="tx1"/>
                </a:solidFill>
                <a:latin typeface="Arial" charset="0"/>
                <a:ea typeface="ＭＳ Ｐゴシック" pitchFamily="92" charset="-128"/>
              </a:defRPr>
            </a:lvl3pPr>
            <a:lvl4pPr marL="1600200" indent="-228600">
              <a:defRPr sz="2400">
                <a:solidFill>
                  <a:schemeClr val="tx1"/>
                </a:solidFill>
                <a:latin typeface="Arial" charset="0"/>
                <a:ea typeface="ＭＳ Ｐゴシック" pitchFamily="92" charset="-128"/>
              </a:defRPr>
            </a:lvl4pPr>
            <a:lvl5pPr marL="2057400" indent="-228600">
              <a:defRPr sz="2400">
                <a:solidFill>
                  <a:schemeClr val="tx1"/>
                </a:solidFill>
                <a:latin typeface="Arial" charset="0"/>
                <a:ea typeface="ＭＳ Ｐゴシック" pitchFamily="9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2" charset="-128"/>
              </a:defRPr>
            </a:lvl9pPr>
          </a:lstStyle>
          <a:p>
            <a:fld id="{67BB37EF-7093-4630-8FFB-C7F9311656A4}" type="slidenum">
              <a:rPr lang="it-IT" altLang="it-IT" sz="1000">
                <a:latin typeface="Tahoma" charset="0"/>
              </a:rPr>
              <a:pPr/>
              <a:t>3</a:t>
            </a:fld>
            <a:endParaRPr lang="it-IT" altLang="it-IT" sz="1000">
              <a:latin typeface="Tahoma" charset="0"/>
            </a:endParaRPr>
          </a:p>
        </p:txBody>
      </p:sp>
      <p:sp>
        <p:nvSpPr>
          <p:cNvPr id="14342" name="Titolo 6"/>
          <p:cNvSpPr>
            <a:spLocks noGrp="1"/>
          </p:cNvSpPr>
          <p:nvPr>
            <p:ph type="title"/>
          </p:nvPr>
        </p:nvSpPr>
        <p:spPr bwMode="auto">
          <a:xfrm>
            <a:off x="360363" y="360363"/>
            <a:ext cx="8385175" cy="119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sz="1400" dirty="0"/>
              <a:t>www.giustiziatributaria.gov.it					</a:t>
            </a:r>
          </a:p>
        </p:txBody>
      </p:sp>
      <p:pic>
        <p:nvPicPr>
          <p:cNvPr id="3" name="Segnaposto contenuto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951907" y="1334043"/>
            <a:ext cx="4940574" cy="4622158"/>
          </a:xfr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8" name="Immagine 7" descr="800 051 052"/>
          <p:cNvPicPr/>
          <p:nvPr/>
        </p:nvPicPr>
        <p:blipFill>
          <a:blip r:embed="rId4">
            <a:extLst>
              <a:ext uri="{28A0092B-C50C-407E-A947-70E740481C1C}">
                <a14:useLocalDpi xmlns:a14="http://schemas.microsoft.com/office/drawing/2010/main" val="0"/>
              </a:ext>
            </a:extLst>
          </a:blip>
          <a:srcRect/>
          <a:stretch>
            <a:fillRect/>
          </a:stretch>
        </p:blipFill>
        <p:spPr bwMode="auto">
          <a:xfrm>
            <a:off x="7596335" y="318679"/>
            <a:ext cx="1322705" cy="360040"/>
          </a:xfrm>
          <a:prstGeom prst="rect">
            <a:avLst/>
          </a:prstGeom>
          <a:noFill/>
          <a:ln>
            <a:noFill/>
          </a:ln>
        </p:spPr>
      </p:pic>
    </p:spTree>
    <p:extLst>
      <p:ext uri="{BB962C8B-B14F-4D97-AF65-F5344CB8AC3E}">
        <p14:creationId xmlns:p14="http://schemas.microsoft.com/office/powerpoint/2010/main" val="1716755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testo 2"/>
          <p:cNvSpPr>
            <a:spLocks noGrp="1"/>
          </p:cNvSpPr>
          <p:nvPr>
            <p:ph type="body" idx="13"/>
          </p:nvPr>
        </p:nvSpPr>
        <p:spPr bwMode="auto">
          <a:xfrm>
            <a:off x="360363" y="1340768"/>
            <a:ext cx="3491557" cy="4143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dirty="0"/>
              <a:t>2. Guida al processo tributario </a:t>
            </a:r>
          </a:p>
          <a:p>
            <a:endParaRPr lang="it-IT" altLang="it-IT" sz="1600" dirty="0"/>
          </a:p>
          <a:p>
            <a:r>
              <a:rPr lang="it-IT" altLang="it-IT" sz="1600" dirty="0"/>
              <a:t>Questa sezione offre all’utente una breve guida al processo tributario, per orientarlo sulle modalità di presentazione del ricorso e costituzione in giudizio, nonché informarlo circa le ulteriori fasi delle attività  processuali.</a:t>
            </a:r>
          </a:p>
          <a:p>
            <a:r>
              <a:rPr lang="it-IT" altLang="it-IT" sz="1600" dirty="0"/>
              <a:t>Sono illustrati anche altri istituti importanti, quali il gratuito patrocinio e la conciliazione giudiziale. </a:t>
            </a:r>
          </a:p>
        </p:txBody>
      </p:sp>
      <p:sp>
        <p:nvSpPr>
          <p:cNvPr id="4" name="Segnaposto data 3"/>
          <p:cNvSpPr>
            <a:spLocks noGrp="1"/>
          </p:cNvSpPr>
          <p:nvPr>
            <p:ph type="dt" sz="quarter" idx="14"/>
          </p:nvPr>
        </p:nvSpPr>
        <p:spPr/>
        <p:txBody>
          <a:bodyPr/>
          <a:lstStyle/>
          <a:p>
            <a:pPr>
              <a:defRPr/>
            </a:pPr>
            <a:r>
              <a:rPr lang="it-IT" dirty="0"/>
              <a:t>Roma, gennaio 2016</a:t>
            </a:r>
          </a:p>
        </p:txBody>
      </p:sp>
      <p:sp>
        <p:nvSpPr>
          <p:cNvPr id="5" name="Segnaposto piè di pagina 4"/>
          <p:cNvSpPr>
            <a:spLocks noGrp="1"/>
          </p:cNvSpPr>
          <p:nvPr>
            <p:ph type="ftr" sz="quarter" idx="15"/>
          </p:nvPr>
        </p:nvSpPr>
        <p:spPr/>
        <p:txBody>
          <a:bodyPr/>
          <a:lstStyle/>
          <a:p>
            <a:pPr>
              <a:defRPr/>
            </a:pPr>
            <a:r>
              <a:rPr lang="it-IT" dirty="0"/>
              <a:t>Il portale web della giustizia tributaria</a:t>
            </a:r>
          </a:p>
        </p:txBody>
      </p:sp>
      <p:sp>
        <p:nvSpPr>
          <p:cNvPr id="14341" name="Segnaposto numero diapositiva 5"/>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92" charset="-128"/>
              </a:defRPr>
            </a:lvl1pPr>
            <a:lvl2pPr marL="742950" indent="-285750">
              <a:defRPr sz="2400">
                <a:solidFill>
                  <a:schemeClr val="tx1"/>
                </a:solidFill>
                <a:latin typeface="Arial" charset="0"/>
                <a:ea typeface="ＭＳ Ｐゴシック" pitchFamily="92" charset="-128"/>
              </a:defRPr>
            </a:lvl2pPr>
            <a:lvl3pPr marL="1143000" indent="-228600">
              <a:defRPr sz="2400">
                <a:solidFill>
                  <a:schemeClr val="tx1"/>
                </a:solidFill>
                <a:latin typeface="Arial" charset="0"/>
                <a:ea typeface="ＭＳ Ｐゴシック" pitchFamily="92" charset="-128"/>
              </a:defRPr>
            </a:lvl3pPr>
            <a:lvl4pPr marL="1600200" indent="-228600">
              <a:defRPr sz="2400">
                <a:solidFill>
                  <a:schemeClr val="tx1"/>
                </a:solidFill>
                <a:latin typeface="Arial" charset="0"/>
                <a:ea typeface="ＭＳ Ｐゴシック" pitchFamily="92" charset="-128"/>
              </a:defRPr>
            </a:lvl4pPr>
            <a:lvl5pPr marL="2057400" indent="-228600">
              <a:defRPr sz="2400">
                <a:solidFill>
                  <a:schemeClr val="tx1"/>
                </a:solidFill>
                <a:latin typeface="Arial" charset="0"/>
                <a:ea typeface="ＭＳ Ｐゴシック" pitchFamily="9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2" charset="-128"/>
              </a:defRPr>
            </a:lvl9pPr>
          </a:lstStyle>
          <a:p>
            <a:fld id="{67BB37EF-7093-4630-8FFB-C7F9311656A4}" type="slidenum">
              <a:rPr lang="it-IT" altLang="it-IT" sz="1000">
                <a:latin typeface="Tahoma" charset="0"/>
              </a:rPr>
              <a:pPr/>
              <a:t>4</a:t>
            </a:fld>
            <a:endParaRPr lang="it-IT" altLang="it-IT" sz="1000">
              <a:latin typeface="Tahoma" charset="0"/>
            </a:endParaRPr>
          </a:p>
        </p:txBody>
      </p:sp>
      <p:sp>
        <p:nvSpPr>
          <p:cNvPr id="14342" name="Titolo 6"/>
          <p:cNvSpPr>
            <a:spLocks noGrp="1"/>
          </p:cNvSpPr>
          <p:nvPr>
            <p:ph type="title"/>
          </p:nvPr>
        </p:nvSpPr>
        <p:spPr bwMode="auto">
          <a:xfrm>
            <a:off x="360363" y="360363"/>
            <a:ext cx="8385175" cy="119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sz="1400" dirty="0"/>
              <a:t>www.giustiziatributaria.gov.it</a:t>
            </a:r>
          </a:p>
        </p:txBody>
      </p:sp>
      <p:pic>
        <p:nvPicPr>
          <p:cNvPr id="3" name="Segnaposto contenuto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23928" y="1340768"/>
            <a:ext cx="4927473" cy="3909060"/>
          </a:xfr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9" name="Immagine 8" descr="800 051 052"/>
          <p:cNvPicPr/>
          <p:nvPr/>
        </p:nvPicPr>
        <p:blipFill>
          <a:blip r:embed="rId3">
            <a:extLst>
              <a:ext uri="{28A0092B-C50C-407E-A947-70E740481C1C}">
                <a14:useLocalDpi xmlns:a14="http://schemas.microsoft.com/office/drawing/2010/main" val="0"/>
              </a:ext>
            </a:extLst>
          </a:blip>
          <a:srcRect/>
          <a:stretch>
            <a:fillRect/>
          </a:stretch>
        </p:blipFill>
        <p:spPr bwMode="auto">
          <a:xfrm>
            <a:off x="7596335" y="318679"/>
            <a:ext cx="1322705" cy="360040"/>
          </a:xfrm>
          <a:prstGeom prst="rect">
            <a:avLst/>
          </a:prstGeom>
          <a:noFill/>
          <a:ln>
            <a:noFill/>
          </a:ln>
        </p:spPr>
      </p:pic>
    </p:spTree>
    <p:extLst>
      <p:ext uri="{BB962C8B-B14F-4D97-AF65-F5344CB8AC3E}">
        <p14:creationId xmlns:p14="http://schemas.microsoft.com/office/powerpoint/2010/main" val="1398849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testo 2"/>
          <p:cNvSpPr>
            <a:spLocks noGrp="1"/>
          </p:cNvSpPr>
          <p:nvPr>
            <p:ph type="body" idx="13"/>
          </p:nvPr>
        </p:nvSpPr>
        <p:spPr bwMode="auto">
          <a:xfrm>
            <a:off x="360363" y="1340768"/>
            <a:ext cx="3491557" cy="41707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dirty="0"/>
              <a:t>3. Processo tributario Telematico - Accesso al servizio S.I.Gi.T. </a:t>
            </a:r>
          </a:p>
          <a:p>
            <a:endParaRPr lang="it-IT" altLang="it-IT" sz="1600" dirty="0"/>
          </a:p>
          <a:p>
            <a:r>
              <a:rPr lang="it-IT" altLang="it-IT" sz="1600" dirty="0"/>
              <a:t>Il servizio, ad oggi, consente alle parti di costituirsi con modalità telematiche, per i ricorsi notificati a partire dal 1°dicembre 2015 e da depositare presso le Commissioni tributarie provinciali e regionali della Toscana e dell'Umbria.</a:t>
            </a:r>
          </a:p>
        </p:txBody>
      </p:sp>
      <p:sp>
        <p:nvSpPr>
          <p:cNvPr id="4" name="Segnaposto data 3"/>
          <p:cNvSpPr>
            <a:spLocks noGrp="1"/>
          </p:cNvSpPr>
          <p:nvPr>
            <p:ph type="dt" sz="quarter" idx="14"/>
          </p:nvPr>
        </p:nvSpPr>
        <p:spPr/>
        <p:txBody>
          <a:bodyPr/>
          <a:lstStyle/>
          <a:p>
            <a:pPr>
              <a:defRPr/>
            </a:pPr>
            <a:r>
              <a:rPr lang="it-IT" dirty="0"/>
              <a:t>Roma, gennaio 2016</a:t>
            </a:r>
          </a:p>
        </p:txBody>
      </p:sp>
      <p:sp>
        <p:nvSpPr>
          <p:cNvPr id="5" name="Segnaposto piè di pagina 4"/>
          <p:cNvSpPr>
            <a:spLocks noGrp="1"/>
          </p:cNvSpPr>
          <p:nvPr>
            <p:ph type="ftr" sz="quarter" idx="15"/>
          </p:nvPr>
        </p:nvSpPr>
        <p:spPr/>
        <p:txBody>
          <a:bodyPr/>
          <a:lstStyle/>
          <a:p>
            <a:pPr>
              <a:defRPr/>
            </a:pPr>
            <a:r>
              <a:rPr lang="it-IT" dirty="0"/>
              <a:t>Il portale web della giustizia tributaria</a:t>
            </a:r>
          </a:p>
        </p:txBody>
      </p:sp>
      <p:sp>
        <p:nvSpPr>
          <p:cNvPr id="14341" name="Segnaposto numero diapositiva 5"/>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92" charset="-128"/>
              </a:defRPr>
            </a:lvl1pPr>
            <a:lvl2pPr marL="742950" indent="-285750">
              <a:defRPr sz="2400">
                <a:solidFill>
                  <a:schemeClr val="tx1"/>
                </a:solidFill>
                <a:latin typeface="Arial" charset="0"/>
                <a:ea typeface="ＭＳ Ｐゴシック" pitchFamily="92" charset="-128"/>
              </a:defRPr>
            </a:lvl2pPr>
            <a:lvl3pPr marL="1143000" indent="-228600">
              <a:defRPr sz="2400">
                <a:solidFill>
                  <a:schemeClr val="tx1"/>
                </a:solidFill>
                <a:latin typeface="Arial" charset="0"/>
                <a:ea typeface="ＭＳ Ｐゴシック" pitchFamily="92" charset="-128"/>
              </a:defRPr>
            </a:lvl3pPr>
            <a:lvl4pPr marL="1600200" indent="-228600">
              <a:defRPr sz="2400">
                <a:solidFill>
                  <a:schemeClr val="tx1"/>
                </a:solidFill>
                <a:latin typeface="Arial" charset="0"/>
                <a:ea typeface="ＭＳ Ｐゴシック" pitchFamily="92" charset="-128"/>
              </a:defRPr>
            </a:lvl4pPr>
            <a:lvl5pPr marL="2057400" indent="-228600">
              <a:defRPr sz="2400">
                <a:solidFill>
                  <a:schemeClr val="tx1"/>
                </a:solidFill>
                <a:latin typeface="Arial" charset="0"/>
                <a:ea typeface="ＭＳ Ｐゴシック" pitchFamily="9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2" charset="-128"/>
              </a:defRPr>
            </a:lvl9pPr>
          </a:lstStyle>
          <a:p>
            <a:fld id="{67BB37EF-7093-4630-8FFB-C7F9311656A4}" type="slidenum">
              <a:rPr lang="it-IT" altLang="it-IT" sz="1000">
                <a:latin typeface="Tahoma" charset="0"/>
              </a:rPr>
              <a:pPr/>
              <a:t>5</a:t>
            </a:fld>
            <a:endParaRPr lang="it-IT" altLang="it-IT" sz="1000">
              <a:latin typeface="Tahoma" charset="0"/>
            </a:endParaRPr>
          </a:p>
        </p:txBody>
      </p:sp>
      <p:sp>
        <p:nvSpPr>
          <p:cNvPr id="14342" name="Titolo 6"/>
          <p:cNvSpPr>
            <a:spLocks noGrp="1"/>
          </p:cNvSpPr>
          <p:nvPr>
            <p:ph type="title"/>
          </p:nvPr>
        </p:nvSpPr>
        <p:spPr bwMode="auto">
          <a:xfrm>
            <a:off x="360363" y="360363"/>
            <a:ext cx="8385175" cy="119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sz="1400" dirty="0"/>
              <a:t>www.giustiziatributaria.gov.it</a:t>
            </a:r>
          </a:p>
        </p:txBody>
      </p:sp>
      <p:pic>
        <p:nvPicPr>
          <p:cNvPr id="6" name="Segnaposto contenuto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43190" y="1340768"/>
            <a:ext cx="4948047" cy="3590163"/>
          </a:xfr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9" name="Immagine 8" descr="800 051 052"/>
          <p:cNvPicPr/>
          <p:nvPr/>
        </p:nvPicPr>
        <p:blipFill>
          <a:blip r:embed="rId3">
            <a:extLst>
              <a:ext uri="{28A0092B-C50C-407E-A947-70E740481C1C}">
                <a14:useLocalDpi xmlns:a14="http://schemas.microsoft.com/office/drawing/2010/main" val="0"/>
              </a:ext>
            </a:extLst>
          </a:blip>
          <a:srcRect/>
          <a:stretch>
            <a:fillRect/>
          </a:stretch>
        </p:blipFill>
        <p:spPr bwMode="auto">
          <a:xfrm>
            <a:off x="7596335" y="318679"/>
            <a:ext cx="1322705" cy="360040"/>
          </a:xfrm>
          <a:prstGeom prst="rect">
            <a:avLst/>
          </a:prstGeom>
          <a:noFill/>
          <a:ln>
            <a:noFill/>
          </a:ln>
        </p:spPr>
      </p:pic>
    </p:spTree>
    <p:extLst>
      <p:ext uri="{BB962C8B-B14F-4D97-AF65-F5344CB8AC3E}">
        <p14:creationId xmlns:p14="http://schemas.microsoft.com/office/powerpoint/2010/main" val="171675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testo 2"/>
          <p:cNvSpPr>
            <a:spLocks noGrp="1"/>
          </p:cNvSpPr>
          <p:nvPr>
            <p:ph type="body" idx="13"/>
          </p:nvPr>
        </p:nvSpPr>
        <p:spPr bwMode="auto">
          <a:xfrm>
            <a:off x="360363" y="1340768"/>
            <a:ext cx="3491557" cy="4143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dirty="0"/>
              <a:t>4. Ricerca delle Commissioni</a:t>
            </a:r>
          </a:p>
          <a:p>
            <a:endParaRPr lang="it-IT" altLang="it-IT" sz="1600" dirty="0"/>
          </a:p>
          <a:p>
            <a:r>
              <a:rPr lang="it-IT" altLang="it-IT" sz="1600" dirty="0"/>
              <a:t>Un apposito servizio consente di individuare la sede della Commissione tributaria di interesse.</a:t>
            </a:r>
          </a:p>
          <a:p>
            <a:r>
              <a:rPr lang="it-IT" altLang="it-IT" sz="1600" dirty="0"/>
              <a:t>Individuata la commissione, è possibile conoscerne l’indirizzo, l’orario di apertura, le sezioni attive e la loro composizione (Presidente, giudici e segretario di sezione), eventuali decreti di mancato funzionamento, nel caso la  Commissione subisca una chiusura improvvisa a causa del verificarsi di eventi a carattere eccezionale.</a:t>
            </a:r>
          </a:p>
        </p:txBody>
      </p:sp>
      <p:sp>
        <p:nvSpPr>
          <p:cNvPr id="4" name="Segnaposto data 3"/>
          <p:cNvSpPr>
            <a:spLocks noGrp="1"/>
          </p:cNvSpPr>
          <p:nvPr>
            <p:ph type="dt" sz="quarter" idx="14"/>
          </p:nvPr>
        </p:nvSpPr>
        <p:spPr/>
        <p:txBody>
          <a:bodyPr/>
          <a:lstStyle/>
          <a:p>
            <a:pPr>
              <a:defRPr/>
            </a:pPr>
            <a:r>
              <a:rPr lang="it-IT" dirty="0"/>
              <a:t>Roma, gennaio 2016</a:t>
            </a:r>
          </a:p>
        </p:txBody>
      </p:sp>
      <p:sp>
        <p:nvSpPr>
          <p:cNvPr id="5" name="Segnaposto piè di pagina 4"/>
          <p:cNvSpPr>
            <a:spLocks noGrp="1"/>
          </p:cNvSpPr>
          <p:nvPr>
            <p:ph type="ftr" sz="quarter" idx="15"/>
          </p:nvPr>
        </p:nvSpPr>
        <p:spPr/>
        <p:txBody>
          <a:bodyPr/>
          <a:lstStyle/>
          <a:p>
            <a:pPr>
              <a:defRPr/>
            </a:pPr>
            <a:r>
              <a:rPr lang="it-IT" dirty="0"/>
              <a:t>Il portale web della giustizia tributaria</a:t>
            </a:r>
          </a:p>
        </p:txBody>
      </p:sp>
      <p:sp>
        <p:nvSpPr>
          <p:cNvPr id="14341" name="Segnaposto numero diapositiva 5"/>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92" charset="-128"/>
              </a:defRPr>
            </a:lvl1pPr>
            <a:lvl2pPr marL="742950" indent="-285750">
              <a:defRPr sz="2400">
                <a:solidFill>
                  <a:schemeClr val="tx1"/>
                </a:solidFill>
                <a:latin typeface="Arial" charset="0"/>
                <a:ea typeface="ＭＳ Ｐゴシック" pitchFamily="92" charset="-128"/>
              </a:defRPr>
            </a:lvl2pPr>
            <a:lvl3pPr marL="1143000" indent="-228600">
              <a:defRPr sz="2400">
                <a:solidFill>
                  <a:schemeClr val="tx1"/>
                </a:solidFill>
                <a:latin typeface="Arial" charset="0"/>
                <a:ea typeface="ＭＳ Ｐゴシック" pitchFamily="92" charset="-128"/>
              </a:defRPr>
            </a:lvl3pPr>
            <a:lvl4pPr marL="1600200" indent="-228600">
              <a:defRPr sz="2400">
                <a:solidFill>
                  <a:schemeClr val="tx1"/>
                </a:solidFill>
                <a:latin typeface="Arial" charset="0"/>
                <a:ea typeface="ＭＳ Ｐゴシック" pitchFamily="92" charset="-128"/>
              </a:defRPr>
            </a:lvl4pPr>
            <a:lvl5pPr marL="2057400" indent="-228600">
              <a:defRPr sz="2400">
                <a:solidFill>
                  <a:schemeClr val="tx1"/>
                </a:solidFill>
                <a:latin typeface="Arial" charset="0"/>
                <a:ea typeface="ＭＳ Ｐゴシック" pitchFamily="9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2" charset="-128"/>
              </a:defRPr>
            </a:lvl9pPr>
          </a:lstStyle>
          <a:p>
            <a:fld id="{67BB37EF-7093-4630-8FFB-C7F9311656A4}" type="slidenum">
              <a:rPr lang="it-IT" altLang="it-IT" sz="1000">
                <a:latin typeface="Tahoma" charset="0"/>
              </a:rPr>
              <a:pPr/>
              <a:t>6</a:t>
            </a:fld>
            <a:endParaRPr lang="it-IT" altLang="it-IT" sz="1000">
              <a:latin typeface="Tahoma" charset="0"/>
            </a:endParaRPr>
          </a:p>
        </p:txBody>
      </p:sp>
      <p:sp>
        <p:nvSpPr>
          <p:cNvPr id="14342" name="Titolo 6"/>
          <p:cNvSpPr>
            <a:spLocks noGrp="1"/>
          </p:cNvSpPr>
          <p:nvPr>
            <p:ph type="title"/>
          </p:nvPr>
        </p:nvSpPr>
        <p:spPr bwMode="auto">
          <a:xfrm>
            <a:off x="360363" y="360363"/>
            <a:ext cx="8385175" cy="119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sz="1400" dirty="0"/>
              <a:t>www.giustiziatributaria.gov.it</a:t>
            </a:r>
          </a:p>
        </p:txBody>
      </p:sp>
      <p:pic>
        <p:nvPicPr>
          <p:cNvPr id="6" name="Segnaposto contenuto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49163" y="1340768"/>
            <a:ext cx="4937760" cy="4505706"/>
          </a:xfr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9" name="Immagine 8" descr="800 051 052"/>
          <p:cNvPicPr/>
          <p:nvPr/>
        </p:nvPicPr>
        <p:blipFill>
          <a:blip r:embed="rId3">
            <a:extLst>
              <a:ext uri="{28A0092B-C50C-407E-A947-70E740481C1C}">
                <a14:useLocalDpi xmlns:a14="http://schemas.microsoft.com/office/drawing/2010/main" val="0"/>
              </a:ext>
            </a:extLst>
          </a:blip>
          <a:srcRect/>
          <a:stretch>
            <a:fillRect/>
          </a:stretch>
        </p:blipFill>
        <p:spPr bwMode="auto">
          <a:xfrm>
            <a:off x="7596335" y="318679"/>
            <a:ext cx="1322705" cy="360040"/>
          </a:xfrm>
          <a:prstGeom prst="rect">
            <a:avLst/>
          </a:prstGeom>
          <a:noFill/>
          <a:ln>
            <a:noFill/>
          </a:ln>
        </p:spPr>
      </p:pic>
    </p:spTree>
    <p:extLst>
      <p:ext uri="{BB962C8B-B14F-4D97-AF65-F5344CB8AC3E}">
        <p14:creationId xmlns:p14="http://schemas.microsoft.com/office/powerpoint/2010/main" val="1398849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testo 2"/>
          <p:cNvSpPr>
            <a:spLocks noGrp="1"/>
          </p:cNvSpPr>
          <p:nvPr>
            <p:ph type="body" idx="13"/>
          </p:nvPr>
        </p:nvSpPr>
        <p:spPr bwMode="auto">
          <a:xfrm>
            <a:off x="360363" y="1340768"/>
            <a:ext cx="3491557" cy="4143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dirty="0"/>
              <a:t>5. Carta dei Servizi delle commissioni tributarie</a:t>
            </a:r>
          </a:p>
          <a:p>
            <a:endParaRPr lang="it-IT" altLang="it-IT" sz="1600" dirty="0"/>
          </a:p>
          <a:p>
            <a:r>
              <a:rPr lang="it-IT" altLang="it-IT" sz="1600" dirty="0"/>
              <a:t>La «Carta dei Servizi», è il documento in cui l’ente pubblico, in questo caso la Commissione, definisce gli standard qualitativi e quantitativi dei vari servizi prestati e dichiara i propri obiettivi, riconoscendo specifici diritti in capo al cittadino-utente.</a:t>
            </a:r>
          </a:p>
        </p:txBody>
      </p:sp>
      <p:sp>
        <p:nvSpPr>
          <p:cNvPr id="4" name="Segnaposto data 3"/>
          <p:cNvSpPr>
            <a:spLocks noGrp="1"/>
          </p:cNvSpPr>
          <p:nvPr>
            <p:ph type="dt" sz="quarter" idx="14"/>
          </p:nvPr>
        </p:nvSpPr>
        <p:spPr/>
        <p:txBody>
          <a:bodyPr/>
          <a:lstStyle/>
          <a:p>
            <a:pPr>
              <a:defRPr/>
            </a:pPr>
            <a:r>
              <a:rPr lang="it-IT" dirty="0"/>
              <a:t>Roma, gennaio 2016</a:t>
            </a:r>
          </a:p>
        </p:txBody>
      </p:sp>
      <p:sp>
        <p:nvSpPr>
          <p:cNvPr id="5" name="Segnaposto piè di pagina 4"/>
          <p:cNvSpPr>
            <a:spLocks noGrp="1"/>
          </p:cNvSpPr>
          <p:nvPr>
            <p:ph type="ftr" sz="quarter" idx="15"/>
          </p:nvPr>
        </p:nvSpPr>
        <p:spPr/>
        <p:txBody>
          <a:bodyPr/>
          <a:lstStyle/>
          <a:p>
            <a:pPr>
              <a:defRPr/>
            </a:pPr>
            <a:r>
              <a:rPr lang="it-IT" dirty="0"/>
              <a:t>Il portale web della giustizia tributaria</a:t>
            </a:r>
          </a:p>
        </p:txBody>
      </p:sp>
      <p:sp>
        <p:nvSpPr>
          <p:cNvPr id="14341" name="Segnaposto numero diapositiva 5"/>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92" charset="-128"/>
              </a:defRPr>
            </a:lvl1pPr>
            <a:lvl2pPr marL="742950" indent="-285750">
              <a:defRPr sz="2400">
                <a:solidFill>
                  <a:schemeClr val="tx1"/>
                </a:solidFill>
                <a:latin typeface="Arial" charset="0"/>
                <a:ea typeface="ＭＳ Ｐゴシック" pitchFamily="92" charset="-128"/>
              </a:defRPr>
            </a:lvl2pPr>
            <a:lvl3pPr marL="1143000" indent="-228600">
              <a:defRPr sz="2400">
                <a:solidFill>
                  <a:schemeClr val="tx1"/>
                </a:solidFill>
                <a:latin typeface="Arial" charset="0"/>
                <a:ea typeface="ＭＳ Ｐゴシック" pitchFamily="92" charset="-128"/>
              </a:defRPr>
            </a:lvl3pPr>
            <a:lvl4pPr marL="1600200" indent="-228600">
              <a:defRPr sz="2400">
                <a:solidFill>
                  <a:schemeClr val="tx1"/>
                </a:solidFill>
                <a:latin typeface="Arial" charset="0"/>
                <a:ea typeface="ＭＳ Ｐゴシック" pitchFamily="92" charset="-128"/>
              </a:defRPr>
            </a:lvl4pPr>
            <a:lvl5pPr marL="2057400" indent="-228600">
              <a:defRPr sz="2400">
                <a:solidFill>
                  <a:schemeClr val="tx1"/>
                </a:solidFill>
                <a:latin typeface="Arial" charset="0"/>
                <a:ea typeface="ＭＳ Ｐゴシック" pitchFamily="9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2" charset="-128"/>
              </a:defRPr>
            </a:lvl9pPr>
          </a:lstStyle>
          <a:p>
            <a:fld id="{67BB37EF-7093-4630-8FFB-C7F9311656A4}" type="slidenum">
              <a:rPr lang="it-IT" altLang="it-IT" sz="1000">
                <a:latin typeface="Tahoma" charset="0"/>
              </a:rPr>
              <a:pPr/>
              <a:t>7</a:t>
            </a:fld>
            <a:endParaRPr lang="it-IT" altLang="it-IT" sz="1000">
              <a:latin typeface="Tahoma" charset="0"/>
            </a:endParaRPr>
          </a:p>
        </p:txBody>
      </p:sp>
      <p:sp>
        <p:nvSpPr>
          <p:cNvPr id="14342" name="Titolo 6"/>
          <p:cNvSpPr>
            <a:spLocks noGrp="1"/>
          </p:cNvSpPr>
          <p:nvPr>
            <p:ph type="title"/>
          </p:nvPr>
        </p:nvSpPr>
        <p:spPr bwMode="auto">
          <a:xfrm>
            <a:off x="360363" y="360363"/>
            <a:ext cx="8385175" cy="119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sz="1400" dirty="0"/>
              <a:t>www.giustiziatributaria.gov.it</a:t>
            </a:r>
          </a:p>
        </p:txBody>
      </p:sp>
      <p:pic>
        <p:nvPicPr>
          <p:cNvPr id="6" name="Segnaposto contenuto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23928" y="1340768"/>
            <a:ext cx="4942904" cy="3158109"/>
          </a:xfr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9" name="Immagine 8" descr="800 051 052"/>
          <p:cNvPicPr/>
          <p:nvPr/>
        </p:nvPicPr>
        <p:blipFill>
          <a:blip r:embed="rId3">
            <a:extLst>
              <a:ext uri="{28A0092B-C50C-407E-A947-70E740481C1C}">
                <a14:useLocalDpi xmlns:a14="http://schemas.microsoft.com/office/drawing/2010/main" val="0"/>
              </a:ext>
            </a:extLst>
          </a:blip>
          <a:srcRect/>
          <a:stretch>
            <a:fillRect/>
          </a:stretch>
        </p:blipFill>
        <p:spPr bwMode="auto">
          <a:xfrm>
            <a:off x="7596335" y="318679"/>
            <a:ext cx="1322705" cy="360040"/>
          </a:xfrm>
          <a:prstGeom prst="rect">
            <a:avLst/>
          </a:prstGeom>
          <a:noFill/>
          <a:ln>
            <a:noFill/>
          </a:ln>
        </p:spPr>
      </p:pic>
    </p:spTree>
    <p:extLst>
      <p:ext uri="{BB962C8B-B14F-4D97-AF65-F5344CB8AC3E}">
        <p14:creationId xmlns:p14="http://schemas.microsoft.com/office/powerpoint/2010/main" val="1398849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testo 2"/>
          <p:cNvSpPr>
            <a:spLocks noGrp="1"/>
          </p:cNvSpPr>
          <p:nvPr>
            <p:ph type="body" idx="13"/>
          </p:nvPr>
        </p:nvSpPr>
        <p:spPr bwMode="auto">
          <a:xfrm>
            <a:off x="360363" y="1340768"/>
            <a:ext cx="3491557" cy="4143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dirty="0"/>
              <a:t>6. Prenotazioni degli appuntamenti</a:t>
            </a:r>
          </a:p>
          <a:p>
            <a:r>
              <a:rPr lang="it-IT" altLang="it-IT" sz="1600" dirty="0"/>
              <a:t>Il servizio consente alle parti processuali di prenotare un appuntamento con la Commissione Tributaria, evitando attese presso i front-office.</a:t>
            </a:r>
          </a:p>
          <a:p>
            <a:r>
              <a:rPr lang="it-IT" altLang="it-IT" sz="1600" dirty="0"/>
              <a:t>La prenotazione può essere effettuata 24 ore su 24 via web e permette di scegliere, all'interno di fasce orarie già previste per il ricevimento del pubblico, l'appuntamento desiderato per la richiesta di specifici servizi (es: il rilascio copie, la visura fascicolo).</a:t>
            </a:r>
          </a:p>
        </p:txBody>
      </p:sp>
      <p:sp>
        <p:nvSpPr>
          <p:cNvPr id="4" name="Segnaposto data 3"/>
          <p:cNvSpPr>
            <a:spLocks noGrp="1"/>
          </p:cNvSpPr>
          <p:nvPr>
            <p:ph type="dt" sz="quarter" idx="14"/>
          </p:nvPr>
        </p:nvSpPr>
        <p:spPr/>
        <p:txBody>
          <a:bodyPr/>
          <a:lstStyle/>
          <a:p>
            <a:pPr>
              <a:defRPr/>
            </a:pPr>
            <a:r>
              <a:rPr lang="it-IT" dirty="0"/>
              <a:t>Roma, gennaio 2016</a:t>
            </a:r>
          </a:p>
        </p:txBody>
      </p:sp>
      <p:sp>
        <p:nvSpPr>
          <p:cNvPr id="5" name="Segnaposto piè di pagina 4"/>
          <p:cNvSpPr>
            <a:spLocks noGrp="1"/>
          </p:cNvSpPr>
          <p:nvPr>
            <p:ph type="ftr" sz="quarter" idx="15"/>
          </p:nvPr>
        </p:nvSpPr>
        <p:spPr/>
        <p:txBody>
          <a:bodyPr/>
          <a:lstStyle/>
          <a:p>
            <a:pPr>
              <a:defRPr/>
            </a:pPr>
            <a:r>
              <a:rPr lang="it-IT" dirty="0"/>
              <a:t>Il portale web della giustizia tributaria</a:t>
            </a:r>
          </a:p>
        </p:txBody>
      </p:sp>
      <p:sp>
        <p:nvSpPr>
          <p:cNvPr id="14341" name="Segnaposto numero diapositiva 5"/>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92" charset="-128"/>
              </a:defRPr>
            </a:lvl1pPr>
            <a:lvl2pPr marL="742950" indent="-285750">
              <a:defRPr sz="2400">
                <a:solidFill>
                  <a:schemeClr val="tx1"/>
                </a:solidFill>
                <a:latin typeface="Arial" charset="0"/>
                <a:ea typeface="ＭＳ Ｐゴシック" pitchFamily="92" charset="-128"/>
              </a:defRPr>
            </a:lvl2pPr>
            <a:lvl3pPr marL="1143000" indent="-228600">
              <a:defRPr sz="2400">
                <a:solidFill>
                  <a:schemeClr val="tx1"/>
                </a:solidFill>
                <a:latin typeface="Arial" charset="0"/>
                <a:ea typeface="ＭＳ Ｐゴシック" pitchFamily="92" charset="-128"/>
              </a:defRPr>
            </a:lvl3pPr>
            <a:lvl4pPr marL="1600200" indent="-228600">
              <a:defRPr sz="2400">
                <a:solidFill>
                  <a:schemeClr val="tx1"/>
                </a:solidFill>
                <a:latin typeface="Arial" charset="0"/>
                <a:ea typeface="ＭＳ Ｐゴシック" pitchFamily="92" charset="-128"/>
              </a:defRPr>
            </a:lvl4pPr>
            <a:lvl5pPr marL="2057400" indent="-228600">
              <a:defRPr sz="2400">
                <a:solidFill>
                  <a:schemeClr val="tx1"/>
                </a:solidFill>
                <a:latin typeface="Arial" charset="0"/>
                <a:ea typeface="ＭＳ Ｐゴシック" pitchFamily="9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2" charset="-128"/>
              </a:defRPr>
            </a:lvl9pPr>
          </a:lstStyle>
          <a:p>
            <a:fld id="{67BB37EF-7093-4630-8FFB-C7F9311656A4}" type="slidenum">
              <a:rPr lang="it-IT" altLang="it-IT" sz="1000">
                <a:latin typeface="Tahoma" charset="0"/>
              </a:rPr>
              <a:pPr/>
              <a:t>8</a:t>
            </a:fld>
            <a:endParaRPr lang="it-IT" altLang="it-IT" sz="1000">
              <a:latin typeface="Tahoma" charset="0"/>
            </a:endParaRPr>
          </a:p>
        </p:txBody>
      </p:sp>
      <p:sp>
        <p:nvSpPr>
          <p:cNvPr id="14342" name="Titolo 6"/>
          <p:cNvSpPr>
            <a:spLocks noGrp="1"/>
          </p:cNvSpPr>
          <p:nvPr>
            <p:ph type="title"/>
          </p:nvPr>
        </p:nvSpPr>
        <p:spPr bwMode="auto">
          <a:xfrm>
            <a:off x="360363" y="360363"/>
            <a:ext cx="8385175" cy="119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sz="1400" dirty="0"/>
              <a:t>www.giustiziatributaria.gov.it</a:t>
            </a:r>
          </a:p>
        </p:txBody>
      </p:sp>
      <p:pic>
        <p:nvPicPr>
          <p:cNvPr id="6" name="Segnaposto contenuto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58104" y="1340768"/>
            <a:ext cx="4925632" cy="3078520"/>
          </a:xfr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9" name="Immagine 8" descr="800 051 052"/>
          <p:cNvPicPr/>
          <p:nvPr/>
        </p:nvPicPr>
        <p:blipFill>
          <a:blip r:embed="rId3">
            <a:extLst>
              <a:ext uri="{28A0092B-C50C-407E-A947-70E740481C1C}">
                <a14:useLocalDpi xmlns:a14="http://schemas.microsoft.com/office/drawing/2010/main" val="0"/>
              </a:ext>
            </a:extLst>
          </a:blip>
          <a:srcRect/>
          <a:stretch>
            <a:fillRect/>
          </a:stretch>
        </p:blipFill>
        <p:spPr bwMode="auto">
          <a:xfrm>
            <a:off x="7596335" y="318679"/>
            <a:ext cx="1322705" cy="360040"/>
          </a:xfrm>
          <a:prstGeom prst="rect">
            <a:avLst/>
          </a:prstGeom>
          <a:noFill/>
          <a:ln>
            <a:noFill/>
          </a:ln>
        </p:spPr>
      </p:pic>
    </p:spTree>
    <p:extLst>
      <p:ext uri="{BB962C8B-B14F-4D97-AF65-F5344CB8AC3E}">
        <p14:creationId xmlns:p14="http://schemas.microsoft.com/office/powerpoint/2010/main" val="1398849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testo 2"/>
          <p:cNvSpPr>
            <a:spLocks noGrp="1"/>
          </p:cNvSpPr>
          <p:nvPr>
            <p:ph type="body" idx="13"/>
          </p:nvPr>
        </p:nvSpPr>
        <p:spPr bwMode="auto">
          <a:xfrm>
            <a:off x="360363" y="1340768"/>
            <a:ext cx="3491557" cy="4143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dirty="0"/>
              <a:t>7. Modulistica </a:t>
            </a:r>
          </a:p>
          <a:p>
            <a:endParaRPr lang="it-IT" altLang="it-IT" dirty="0"/>
          </a:p>
          <a:p>
            <a:r>
              <a:rPr lang="it-IT" altLang="it-IT" sz="1600" dirty="0"/>
              <a:t>In questa sezione il portale mette a disposizione tutta la modulistica in uso presso le Commissioni Tributarie per il deposito del ricorso e i vari adempimenti processuali.</a:t>
            </a:r>
          </a:p>
        </p:txBody>
      </p:sp>
      <p:sp>
        <p:nvSpPr>
          <p:cNvPr id="4" name="Segnaposto data 3"/>
          <p:cNvSpPr>
            <a:spLocks noGrp="1"/>
          </p:cNvSpPr>
          <p:nvPr>
            <p:ph type="dt" sz="quarter" idx="14"/>
          </p:nvPr>
        </p:nvSpPr>
        <p:spPr/>
        <p:txBody>
          <a:bodyPr/>
          <a:lstStyle/>
          <a:p>
            <a:pPr>
              <a:defRPr/>
            </a:pPr>
            <a:r>
              <a:rPr lang="it-IT" dirty="0"/>
              <a:t>Roma, gennaio 2016</a:t>
            </a:r>
          </a:p>
        </p:txBody>
      </p:sp>
      <p:sp>
        <p:nvSpPr>
          <p:cNvPr id="5" name="Segnaposto piè di pagina 4"/>
          <p:cNvSpPr>
            <a:spLocks noGrp="1"/>
          </p:cNvSpPr>
          <p:nvPr>
            <p:ph type="ftr" sz="quarter" idx="15"/>
          </p:nvPr>
        </p:nvSpPr>
        <p:spPr/>
        <p:txBody>
          <a:bodyPr/>
          <a:lstStyle/>
          <a:p>
            <a:pPr>
              <a:defRPr/>
            </a:pPr>
            <a:r>
              <a:rPr lang="it-IT" dirty="0"/>
              <a:t>Il portale web della giustizia tributaria</a:t>
            </a:r>
          </a:p>
        </p:txBody>
      </p:sp>
      <p:sp>
        <p:nvSpPr>
          <p:cNvPr id="14341" name="Segnaposto numero diapositiva 5"/>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92" charset="-128"/>
              </a:defRPr>
            </a:lvl1pPr>
            <a:lvl2pPr marL="742950" indent="-285750">
              <a:defRPr sz="2400">
                <a:solidFill>
                  <a:schemeClr val="tx1"/>
                </a:solidFill>
                <a:latin typeface="Arial" charset="0"/>
                <a:ea typeface="ＭＳ Ｐゴシック" pitchFamily="92" charset="-128"/>
              </a:defRPr>
            </a:lvl2pPr>
            <a:lvl3pPr marL="1143000" indent="-228600">
              <a:defRPr sz="2400">
                <a:solidFill>
                  <a:schemeClr val="tx1"/>
                </a:solidFill>
                <a:latin typeface="Arial" charset="0"/>
                <a:ea typeface="ＭＳ Ｐゴシック" pitchFamily="92" charset="-128"/>
              </a:defRPr>
            </a:lvl3pPr>
            <a:lvl4pPr marL="1600200" indent="-228600">
              <a:defRPr sz="2400">
                <a:solidFill>
                  <a:schemeClr val="tx1"/>
                </a:solidFill>
                <a:latin typeface="Arial" charset="0"/>
                <a:ea typeface="ＭＳ Ｐゴシック" pitchFamily="92" charset="-128"/>
              </a:defRPr>
            </a:lvl4pPr>
            <a:lvl5pPr marL="2057400" indent="-228600">
              <a:defRPr sz="2400">
                <a:solidFill>
                  <a:schemeClr val="tx1"/>
                </a:solidFill>
                <a:latin typeface="Arial" charset="0"/>
                <a:ea typeface="ＭＳ Ｐゴシック" pitchFamily="9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2" charset="-128"/>
              </a:defRPr>
            </a:lvl9pPr>
          </a:lstStyle>
          <a:p>
            <a:fld id="{67BB37EF-7093-4630-8FFB-C7F9311656A4}" type="slidenum">
              <a:rPr lang="it-IT" altLang="it-IT" sz="1000">
                <a:latin typeface="Tahoma" charset="0"/>
              </a:rPr>
              <a:pPr/>
              <a:t>9</a:t>
            </a:fld>
            <a:endParaRPr lang="it-IT" altLang="it-IT" sz="1000">
              <a:latin typeface="Tahoma" charset="0"/>
            </a:endParaRPr>
          </a:p>
        </p:txBody>
      </p:sp>
      <p:sp>
        <p:nvSpPr>
          <p:cNvPr id="14342" name="Titolo 6"/>
          <p:cNvSpPr>
            <a:spLocks noGrp="1"/>
          </p:cNvSpPr>
          <p:nvPr>
            <p:ph type="title"/>
          </p:nvPr>
        </p:nvSpPr>
        <p:spPr bwMode="auto">
          <a:xfrm>
            <a:off x="360363" y="360363"/>
            <a:ext cx="8385175" cy="119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sz="1400" dirty="0"/>
              <a:t>www.giustiziatributaria.gov.it</a:t>
            </a:r>
          </a:p>
        </p:txBody>
      </p:sp>
      <p:pic>
        <p:nvPicPr>
          <p:cNvPr id="6" name="Segnaposto contenuto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70993" y="1340768"/>
            <a:ext cx="4948047" cy="3579876"/>
          </a:xfr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9" name="Immagine 8" descr="800 051 052"/>
          <p:cNvPicPr/>
          <p:nvPr/>
        </p:nvPicPr>
        <p:blipFill>
          <a:blip r:embed="rId3">
            <a:extLst>
              <a:ext uri="{28A0092B-C50C-407E-A947-70E740481C1C}">
                <a14:useLocalDpi xmlns:a14="http://schemas.microsoft.com/office/drawing/2010/main" val="0"/>
              </a:ext>
            </a:extLst>
          </a:blip>
          <a:srcRect/>
          <a:stretch>
            <a:fillRect/>
          </a:stretch>
        </p:blipFill>
        <p:spPr bwMode="auto">
          <a:xfrm>
            <a:off x="7596335" y="318679"/>
            <a:ext cx="1322705" cy="360040"/>
          </a:xfrm>
          <a:prstGeom prst="rect">
            <a:avLst/>
          </a:prstGeom>
          <a:noFill/>
          <a:ln>
            <a:noFill/>
          </a:ln>
        </p:spPr>
      </p:pic>
    </p:spTree>
    <p:extLst>
      <p:ext uri="{BB962C8B-B14F-4D97-AF65-F5344CB8AC3E}">
        <p14:creationId xmlns:p14="http://schemas.microsoft.com/office/powerpoint/2010/main" val="1398849305"/>
      </p:ext>
    </p:extLst>
  </p:cSld>
  <p:clrMapOvr>
    <a:masterClrMapping/>
  </p:clrMapOvr>
</p:sld>
</file>

<file path=ppt/theme/theme1.xml><?xml version="1.0" encoding="utf-8"?>
<a:theme xmlns:a="http://schemas.openxmlformats.org/drawingml/2006/main" name="Presentazione vuota">
  <a:themeElements>
    <a:clrScheme name="DT">
      <a:dk1>
        <a:srgbClr val="002776"/>
      </a:dk1>
      <a:lt1>
        <a:srgbClr val="FFFFFF"/>
      </a:lt1>
      <a:dk2>
        <a:srgbClr val="FFFFFF"/>
      </a:dk2>
      <a:lt2>
        <a:srgbClr val="FFFFFF"/>
      </a:lt2>
      <a:accent1>
        <a:srgbClr val="006643"/>
      </a:accent1>
      <a:accent2>
        <a:srgbClr val="D8D8D8"/>
      </a:accent2>
      <a:accent3>
        <a:srgbClr val="D12A48"/>
      </a:accent3>
      <a:accent4>
        <a:srgbClr val="006643"/>
      </a:accent4>
      <a:accent5>
        <a:srgbClr val="D8D8D8"/>
      </a:accent5>
      <a:accent6>
        <a:srgbClr val="D12A48"/>
      </a:accent6>
      <a:hlink>
        <a:srgbClr val="006643"/>
      </a:hlink>
      <a:folHlink>
        <a:srgbClr val="00C830"/>
      </a:folHlink>
    </a:clrScheme>
    <a:fontScheme name="D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0</TotalTime>
  <Words>878</Words>
  <Application>Microsoft Office PowerPoint</Application>
  <PresentationFormat>On-screen Show (4:3)</PresentationFormat>
  <Paragraphs>95</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Arial</vt:lpstr>
      <vt:lpstr>Calibri</vt:lpstr>
      <vt:lpstr>Frutiger LT 45 Light</vt:lpstr>
      <vt:lpstr>Tahoma</vt:lpstr>
      <vt:lpstr>Presentazione vuota</vt:lpstr>
      <vt:lpstr>Portale web della giustizia tributaria</vt:lpstr>
      <vt:lpstr>Il portale web della giustizia tributaria</vt:lpstr>
      <vt:lpstr>www.giustiziatributaria.gov.it     </vt:lpstr>
      <vt:lpstr>www.giustiziatributaria.gov.it</vt:lpstr>
      <vt:lpstr>www.giustiziatributaria.gov.it</vt:lpstr>
      <vt:lpstr>www.giustiziatributaria.gov.it</vt:lpstr>
      <vt:lpstr>www.giustiziatributaria.gov.it</vt:lpstr>
      <vt:lpstr>www.giustiziatributaria.gov.it</vt:lpstr>
      <vt:lpstr>www.giustiziatributaria.gov.it</vt:lpstr>
      <vt:lpstr>www.giustiziatributaria.gov.it</vt:lpstr>
      <vt:lpstr>www.giustiziatributaria.gov.it</vt:lpstr>
      <vt:lpstr>www.giustiziatributaria.gov.it</vt:lpstr>
      <vt:lpstr>www.giustiziatributaria.gov.it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2016-03-22T10:43:59Z</dcterms:created>
  <dcterms:modified xsi:type="dcterms:W3CDTF">2016-03-22T10:44:03Z</dcterms:modified>
</cp:coreProperties>
</file>